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84" r:id="rId4"/>
  </p:sldMasterIdLst>
  <p:notesMasterIdLst>
    <p:notesMasterId r:id="rId11"/>
  </p:notesMasterIdLst>
  <p:sldIdLst>
    <p:sldId id="256" r:id="rId5"/>
    <p:sldId id="258" r:id="rId6"/>
    <p:sldId id="260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9608FF-A1E2-4E5A-A9C8-681D39CD87A1}" type="doc">
      <dgm:prSet loTypeId="urn:microsoft.com/office/officeart/2005/8/layout/radial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7E98BBB-FFEB-4DFA-AF64-DBA1E99B80B7}">
      <dgm:prSet phldrT="[Text]"/>
      <dgm:spPr/>
      <dgm:t>
        <a:bodyPr/>
        <a:lstStyle/>
        <a:p>
          <a:r>
            <a:rPr lang="en-US" dirty="0"/>
            <a:t>MNREGA</a:t>
          </a:r>
        </a:p>
      </dgm:t>
    </dgm:pt>
    <dgm:pt modelId="{9092E44D-1EA5-4321-896D-1B48119083AB}" type="parTrans" cxnId="{87ACC323-9821-4A03-9B66-B966D5113F74}">
      <dgm:prSet/>
      <dgm:spPr/>
      <dgm:t>
        <a:bodyPr/>
        <a:lstStyle/>
        <a:p>
          <a:endParaRPr lang="en-US"/>
        </a:p>
      </dgm:t>
    </dgm:pt>
    <dgm:pt modelId="{8E809E17-312C-4A3B-A958-3BEB2DADC6E8}" type="sibTrans" cxnId="{87ACC323-9821-4A03-9B66-B966D5113F74}">
      <dgm:prSet/>
      <dgm:spPr/>
      <dgm:t>
        <a:bodyPr/>
        <a:lstStyle/>
        <a:p>
          <a:endParaRPr lang="en-US"/>
        </a:p>
      </dgm:t>
    </dgm:pt>
    <dgm:pt modelId="{B299A842-0D85-492E-923A-848F571728B2}">
      <dgm:prSet phldrT="[Text]" custT="1"/>
      <dgm:spPr/>
      <dgm:t>
        <a:bodyPr/>
        <a:lstStyle/>
        <a:p>
          <a:r>
            <a:rPr lang="en-US" sz="2000" dirty="0"/>
            <a:t>PAYMENTS ARE GIVEN TO WORKERS AFTER THEIR WORK IS COMPLETED. </a:t>
          </a:r>
        </a:p>
      </dgm:t>
    </dgm:pt>
    <dgm:pt modelId="{EF86B359-8EA4-4B10-8F4C-CCF5FB62003E}" type="parTrans" cxnId="{35D5CD03-9BC6-4420-97B0-CBF82224255D}">
      <dgm:prSet/>
      <dgm:spPr/>
      <dgm:t>
        <a:bodyPr/>
        <a:lstStyle/>
        <a:p>
          <a:endParaRPr lang="en-US"/>
        </a:p>
      </dgm:t>
    </dgm:pt>
    <dgm:pt modelId="{06E50ABD-AEE5-4FFA-B985-65134700A316}" type="sibTrans" cxnId="{35D5CD03-9BC6-4420-97B0-CBF82224255D}">
      <dgm:prSet/>
      <dgm:spPr/>
      <dgm:t>
        <a:bodyPr/>
        <a:lstStyle/>
        <a:p>
          <a:endParaRPr lang="en-US"/>
        </a:p>
      </dgm:t>
    </dgm:pt>
    <dgm:pt modelId="{B80D724E-02C9-402A-AC90-E1B45DFF4346}">
      <dgm:prSet phldrT="[Text]" custT="1"/>
      <dgm:spPr/>
      <dgm:t>
        <a:bodyPr/>
        <a:lstStyle/>
        <a:p>
          <a:r>
            <a:rPr lang="en-US" sz="2000" dirty="0"/>
            <a:t>WAGES ARE GIVEN ACCORDING TO DAY BASIS</a:t>
          </a:r>
        </a:p>
      </dgm:t>
    </dgm:pt>
    <dgm:pt modelId="{EC484C99-AE50-4CE1-8075-C94F4B0890AF}" type="parTrans" cxnId="{75634A55-AB3B-4641-9BA0-F1CDF830A223}">
      <dgm:prSet/>
      <dgm:spPr/>
      <dgm:t>
        <a:bodyPr/>
        <a:lstStyle/>
        <a:p>
          <a:endParaRPr lang="en-US"/>
        </a:p>
      </dgm:t>
    </dgm:pt>
    <dgm:pt modelId="{16A10A3D-44F3-4395-AB9C-1736F55FE852}" type="sibTrans" cxnId="{75634A55-AB3B-4641-9BA0-F1CDF830A223}">
      <dgm:prSet/>
      <dgm:spPr/>
      <dgm:t>
        <a:bodyPr/>
        <a:lstStyle/>
        <a:p>
          <a:endParaRPr lang="en-US"/>
        </a:p>
      </dgm:t>
    </dgm:pt>
    <dgm:pt modelId="{55D8EB8F-29BD-427E-AB65-5F75B9BA6C6E}">
      <dgm:prSet phldrT="[Text]" custT="1"/>
      <dgm:spPr/>
      <dgm:t>
        <a:bodyPr/>
        <a:lstStyle/>
        <a:p>
          <a:r>
            <a:rPr lang="en-US" sz="2000" dirty="0"/>
            <a:t>100 DAYS ARE CHANGED TO 120 DAYS</a:t>
          </a:r>
        </a:p>
      </dgm:t>
    </dgm:pt>
    <dgm:pt modelId="{8B9F8DDC-7A80-4275-8CDC-AA602C33AE3E}" type="parTrans" cxnId="{2D685071-FAB8-4D39-BCD3-D9CE2BC1C5FF}">
      <dgm:prSet/>
      <dgm:spPr/>
      <dgm:t>
        <a:bodyPr/>
        <a:lstStyle/>
        <a:p>
          <a:endParaRPr lang="en-US"/>
        </a:p>
      </dgm:t>
    </dgm:pt>
    <dgm:pt modelId="{1631592C-8742-495D-B66B-EE944339A649}" type="sibTrans" cxnId="{2D685071-FAB8-4D39-BCD3-D9CE2BC1C5FF}">
      <dgm:prSet/>
      <dgm:spPr/>
      <dgm:t>
        <a:bodyPr/>
        <a:lstStyle/>
        <a:p>
          <a:endParaRPr lang="en-US"/>
        </a:p>
      </dgm:t>
    </dgm:pt>
    <dgm:pt modelId="{07BA60F7-FBD6-4D1A-855C-AB46FDC4FC6D}">
      <dgm:prSet phldrT="[Text]"/>
      <dgm:spPr/>
    </dgm:pt>
    <dgm:pt modelId="{37D8A761-E873-41B4-A260-D0F9A8488F74}" type="parTrans" cxnId="{24501C01-BD59-4A3F-91F0-3054216BCD6C}">
      <dgm:prSet/>
      <dgm:spPr/>
      <dgm:t>
        <a:bodyPr/>
        <a:lstStyle/>
        <a:p>
          <a:endParaRPr lang="en-US"/>
        </a:p>
      </dgm:t>
    </dgm:pt>
    <dgm:pt modelId="{5346466A-E171-42D1-9268-054AEF27A506}" type="sibTrans" cxnId="{24501C01-BD59-4A3F-91F0-3054216BCD6C}">
      <dgm:prSet/>
      <dgm:spPr/>
      <dgm:t>
        <a:bodyPr/>
        <a:lstStyle/>
        <a:p>
          <a:endParaRPr lang="en-US"/>
        </a:p>
      </dgm:t>
    </dgm:pt>
    <dgm:pt modelId="{DB8F945E-C3CB-4331-818F-A221F0193565}">
      <dgm:prSet custT="1"/>
      <dgm:spPr/>
      <dgm:t>
        <a:bodyPr/>
        <a:lstStyle/>
        <a:p>
          <a:r>
            <a:rPr lang="en-US" sz="2000" b="0" i="0" dirty="0"/>
            <a:t>The notified wage today varies from a minimum of ₹122 (USD$1.76) in Bihar, Jharkhand to ₹191 (USD$2.76) in Haryana.</a:t>
          </a:r>
          <a:endParaRPr lang="en-US" sz="2000" dirty="0"/>
        </a:p>
      </dgm:t>
    </dgm:pt>
    <dgm:pt modelId="{091B29D5-A27F-455C-B8F5-C503FEB19AD1}" type="parTrans" cxnId="{B3CAE8EB-600F-48AE-8EC8-B2F3CF4F69C0}">
      <dgm:prSet/>
      <dgm:spPr/>
      <dgm:t>
        <a:bodyPr/>
        <a:lstStyle/>
        <a:p>
          <a:endParaRPr lang="en-US"/>
        </a:p>
      </dgm:t>
    </dgm:pt>
    <dgm:pt modelId="{B631FB94-90A4-4A40-8632-EAC434139716}" type="sibTrans" cxnId="{B3CAE8EB-600F-48AE-8EC8-B2F3CF4F69C0}">
      <dgm:prSet/>
      <dgm:spPr/>
      <dgm:t>
        <a:bodyPr/>
        <a:lstStyle/>
        <a:p>
          <a:endParaRPr lang="en-US"/>
        </a:p>
      </dgm:t>
    </dgm:pt>
    <dgm:pt modelId="{FEC1E5C5-EBA2-4839-9376-CE3D60E157D1}" type="pres">
      <dgm:prSet presAssocID="{4B9608FF-A1E2-4E5A-A9C8-681D39CD87A1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B5A0871F-9999-4670-BA17-1FB178233315}" type="pres">
      <dgm:prSet presAssocID="{E7E98BBB-FFEB-4DFA-AF64-DBA1E99B80B7}" presName="centerShape" presStyleLbl="node0" presStyleIdx="0" presStyleCnt="1"/>
      <dgm:spPr/>
    </dgm:pt>
    <dgm:pt modelId="{7E10E42E-3ED4-4DCD-96B3-78FF741B6CC5}" type="pres">
      <dgm:prSet presAssocID="{EF86B359-8EA4-4B10-8F4C-CCF5FB62003E}" presName="parTrans" presStyleLbl="bgSibTrans2D1" presStyleIdx="0" presStyleCnt="4" custLinFactNeighborX="7115" custLinFactNeighborY="-1264"/>
      <dgm:spPr/>
    </dgm:pt>
    <dgm:pt modelId="{07DCE8A4-6DE8-486A-92C8-30E0A8E91C2C}" type="pres">
      <dgm:prSet presAssocID="{B299A842-0D85-492E-923A-848F571728B2}" presName="node" presStyleLbl="node1" presStyleIdx="0" presStyleCnt="4">
        <dgm:presLayoutVars>
          <dgm:bulletEnabled val="1"/>
        </dgm:presLayoutVars>
      </dgm:prSet>
      <dgm:spPr/>
    </dgm:pt>
    <dgm:pt modelId="{29496DC4-2572-4534-AD7A-0F50AEE8E863}" type="pres">
      <dgm:prSet presAssocID="{091B29D5-A27F-455C-B8F5-C503FEB19AD1}" presName="parTrans" presStyleLbl="bgSibTrans2D1" presStyleIdx="1" presStyleCnt="4" custLinFactNeighborX="2490" custLinFactNeighborY="16746"/>
      <dgm:spPr/>
    </dgm:pt>
    <dgm:pt modelId="{DE662DE3-466D-443F-A61C-C6C3EC9649B3}" type="pres">
      <dgm:prSet presAssocID="{DB8F945E-C3CB-4331-818F-A221F0193565}" presName="node" presStyleLbl="node1" presStyleIdx="1" presStyleCnt="4">
        <dgm:presLayoutVars>
          <dgm:bulletEnabled val="1"/>
        </dgm:presLayoutVars>
      </dgm:prSet>
      <dgm:spPr/>
    </dgm:pt>
    <dgm:pt modelId="{68AF1265-FD67-4E2A-BD42-4A00351B921F}" type="pres">
      <dgm:prSet presAssocID="{EC484C99-AE50-4CE1-8075-C94F4B0890AF}" presName="parTrans" presStyleLbl="bgSibTrans2D1" presStyleIdx="2" presStyleCnt="4" custLinFactNeighborX="-585" custLinFactNeighborY="22451"/>
      <dgm:spPr/>
    </dgm:pt>
    <dgm:pt modelId="{EDA12865-DFDA-44DE-B75E-0C239094EC4E}" type="pres">
      <dgm:prSet presAssocID="{B80D724E-02C9-402A-AC90-E1B45DFF4346}" presName="node" presStyleLbl="node1" presStyleIdx="2" presStyleCnt="4">
        <dgm:presLayoutVars>
          <dgm:bulletEnabled val="1"/>
        </dgm:presLayoutVars>
      </dgm:prSet>
      <dgm:spPr/>
    </dgm:pt>
    <dgm:pt modelId="{2345CBAE-72F6-4B43-83E1-4B432EBBC084}" type="pres">
      <dgm:prSet presAssocID="{8B9F8DDC-7A80-4275-8CDC-AA602C33AE3E}" presName="parTrans" presStyleLbl="bgSibTrans2D1" presStyleIdx="3" presStyleCnt="4" custLinFactNeighborX="-5019" custLinFactNeighborY="16092"/>
      <dgm:spPr/>
    </dgm:pt>
    <dgm:pt modelId="{1D3A2D3F-3BC6-4300-8D28-C8399EE99294}" type="pres">
      <dgm:prSet presAssocID="{55D8EB8F-29BD-427E-AB65-5F75B9BA6C6E}" presName="node" presStyleLbl="node1" presStyleIdx="3" presStyleCnt="4">
        <dgm:presLayoutVars>
          <dgm:bulletEnabled val="1"/>
        </dgm:presLayoutVars>
      </dgm:prSet>
      <dgm:spPr/>
    </dgm:pt>
  </dgm:ptLst>
  <dgm:cxnLst>
    <dgm:cxn modelId="{24501C01-BD59-4A3F-91F0-3054216BCD6C}" srcId="{4B9608FF-A1E2-4E5A-A9C8-681D39CD87A1}" destId="{07BA60F7-FBD6-4D1A-855C-AB46FDC4FC6D}" srcOrd="1" destOrd="0" parTransId="{37D8A761-E873-41B4-A260-D0F9A8488F74}" sibTransId="{5346466A-E171-42D1-9268-054AEF27A506}"/>
    <dgm:cxn modelId="{35D5CD03-9BC6-4420-97B0-CBF82224255D}" srcId="{E7E98BBB-FFEB-4DFA-AF64-DBA1E99B80B7}" destId="{B299A842-0D85-492E-923A-848F571728B2}" srcOrd="0" destOrd="0" parTransId="{EF86B359-8EA4-4B10-8F4C-CCF5FB62003E}" sibTransId="{06E50ABD-AEE5-4FFA-B985-65134700A316}"/>
    <dgm:cxn modelId="{87ACC323-9821-4A03-9B66-B966D5113F74}" srcId="{4B9608FF-A1E2-4E5A-A9C8-681D39CD87A1}" destId="{E7E98BBB-FFEB-4DFA-AF64-DBA1E99B80B7}" srcOrd="0" destOrd="0" parTransId="{9092E44D-1EA5-4321-896D-1B48119083AB}" sibTransId="{8E809E17-312C-4A3B-A958-3BEB2DADC6E8}"/>
    <dgm:cxn modelId="{97B5DF2A-F83B-4927-9FB8-278F6610996E}" type="presOf" srcId="{B80D724E-02C9-402A-AC90-E1B45DFF4346}" destId="{EDA12865-DFDA-44DE-B75E-0C239094EC4E}" srcOrd="0" destOrd="0" presId="urn:microsoft.com/office/officeart/2005/8/layout/radial4"/>
    <dgm:cxn modelId="{05FBB130-2092-42D9-B88B-2F990DA061E8}" type="presOf" srcId="{091B29D5-A27F-455C-B8F5-C503FEB19AD1}" destId="{29496DC4-2572-4534-AD7A-0F50AEE8E863}" srcOrd="0" destOrd="0" presId="urn:microsoft.com/office/officeart/2005/8/layout/radial4"/>
    <dgm:cxn modelId="{6F211839-A400-4C8A-A623-C907212F3333}" type="presOf" srcId="{B299A842-0D85-492E-923A-848F571728B2}" destId="{07DCE8A4-6DE8-486A-92C8-30E0A8E91C2C}" srcOrd="0" destOrd="0" presId="urn:microsoft.com/office/officeart/2005/8/layout/radial4"/>
    <dgm:cxn modelId="{38FD4161-057C-4593-AC29-36B0C10327B2}" type="presOf" srcId="{55D8EB8F-29BD-427E-AB65-5F75B9BA6C6E}" destId="{1D3A2D3F-3BC6-4300-8D28-C8399EE99294}" srcOrd="0" destOrd="0" presId="urn:microsoft.com/office/officeart/2005/8/layout/radial4"/>
    <dgm:cxn modelId="{2D685071-FAB8-4D39-BCD3-D9CE2BC1C5FF}" srcId="{E7E98BBB-FFEB-4DFA-AF64-DBA1E99B80B7}" destId="{55D8EB8F-29BD-427E-AB65-5F75B9BA6C6E}" srcOrd="3" destOrd="0" parTransId="{8B9F8DDC-7A80-4275-8CDC-AA602C33AE3E}" sibTransId="{1631592C-8742-495D-B66B-EE944339A649}"/>
    <dgm:cxn modelId="{75634A55-AB3B-4641-9BA0-F1CDF830A223}" srcId="{E7E98BBB-FFEB-4DFA-AF64-DBA1E99B80B7}" destId="{B80D724E-02C9-402A-AC90-E1B45DFF4346}" srcOrd="2" destOrd="0" parTransId="{EC484C99-AE50-4CE1-8075-C94F4B0890AF}" sibTransId="{16A10A3D-44F3-4395-AB9C-1736F55FE852}"/>
    <dgm:cxn modelId="{4A4618B1-1078-47FB-9461-222F15E01933}" type="presOf" srcId="{4B9608FF-A1E2-4E5A-A9C8-681D39CD87A1}" destId="{FEC1E5C5-EBA2-4839-9376-CE3D60E157D1}" srcOrd="0" destOrd="0" presId="urn:microsoft.com/office/officeart/2005/8/layout/radial4"/>
    <dgm:cxn modelId="{7F011FC4-126E-4F94-899A-203D92D2E1C8}" type="presOf" srcId="{8B9F8DDC-7A80-4275-8CDC-AA602C33AE3E}" destId="{2345CBAE-72F6-4B43-83E1-4B432EBBC084}" srcOrd="0" destOrd="0" presId="urn:microsoft.com/office/officeart/2005/8/layout/radial4"/>
    <dgm:cxn modelId="{188192D2-7583-486F-8A1A-9F36F8ECB500}" type="presOf" srcId="{EC484C99-AE50-4CE1-8075-C94F4B0890AF}" destId="{68AF1265-FD67-4E2A-BD42-4A00351B921F}" srcOrd="0" destOrd="0" presId="urn:microsoft.com/office/officeart/2005/8/layout/radial4"/>
    <dgm:cxn modelId="{B98844DC-9179-47C2-9434-E09380EC312A}" type="presOf" srcId="{DB8F945E-C3CB-4331-818F-A221F0193565}" destId="{DE662DE3-466D-443F-A61C-C6C3EC9649B3}" srcOrd="0" destOrd="0" presId="urn:microsoft.com/office/officeart/2005/8/layout/radial4"/>
    <dgm:cxn modelId="{245C2BE2-D0F5-4FB5-86B4-2FC82AC679E8}" type="presOf" srcId="{E7E98BBB-FFEB-4DFA-AF64-DBA1E99B80B7}" destId="{B5A0871F-9999-4670-BA17-1FB178233315}" srcOrd="0" destOrd="0" presId="urn:microsoft.com/office/officeart/2005/8/layout/radial4"/>
    <dgm:cxn modelId="{AE5319EA-620A-4B43-868F-450B591E285B}" type="presOf" srcId="{EF86B359-8EA4-4B10-8F4C-CCF5FB62003E}" destId="{7E10E42E-3ED4-4DCD-96B3-78FF741B6CC5}" srcOrd="0" destOrd="0" presId="urn:microsoft.com/office/officeart/2005/8/layout/radial4"/>
    <dgm:cxn modelId="{B3CAE8EB-600F-48AE-8EC8-B2F3CF4F69C0}" srcId="{E7E98BBB-FFEB-4DFA-AF64-DBA1E99B80B7}" destId="{DB8F945E-C3CB-4331-818F-A221F0193565}" srcOrd="1" destOrd="0" parTransId="{091B29D5-A27F-455C-B8F5-C503FEB19AD1}" sibTransId="{B631FB94-90A4-4A40-8632-EAC434139716}"/>
    <dgm:cxn modelId="{53C01E34-5A75-49BC-A71E-3AC09C9952D5}" type="presParOf" srcId="{FEC1E5C5-EBA2-4839-9376-CE3D60E157D1}" destId="{B5A0871F-9999-4670-BA17-1FB178233315}" srcOrd="0" destOrd="0" presId="urn:microsoft.com/office/officeart/2005/8/layout/radial4"/>
    <dgm:cxn modelId="{FE1865BD-D8C5-435D-AB17-59127B6DDC20}" type="presParOf" srcId="{FEC1E5C5-EBA2-4839-9376-CE3D60E157D1}" destId="{7E10E42E-3ED4-4DCD-96B3-78FF741B6CC5}" srcOrd="1" destOrd="0" presId="urn:microsoft.com/office/officeart/2005/8/layout/radial4"/>
    <dgm:cxn modelId="{079D755F-6C2B-49D8-98DD-345AFED81756}" type="presParOf" srcId="{FEC1E5C5-EBA2-4839-9376-CE3D60E157D1}" destId="{07DCE8A4-6DE8-486A-92C8-30E0A8E91C2C}" srcOrd="2" destOrd="0" presId="urn:microsoft.com/office/officeart/2005/8/layout/radial4"/>
    <dgm:cxn modelId="{714A7013-37AA-4009-9048-7412B54C71FA}" type="presParOf" srcId="{FEC1E5C5-EBA2-4839-9376-CE3D60E157D1}" destId="{29496DC4-2572-4534-AD7A-0F50AEE8E863}" srcOrd="3" destOrd="0" presId="urn:microsoft.com/office/officeart/2005/8/layout/radial4"/>
    <dgm:cxn modelId="{28D46D56-7A31-44FB-88E4-4F2FB1CF0F02}" type="presParOf" srcId="{FEC1E5C5-EBA2-4839-9376-CE3D60E157D1}" destId="{DE662DE3-466D-443F-A61C-C6C3EC9649B3}" srcOrd="4" destOrd="0" presId="urn:microsoft.com/office/officeart/2005/8/layout/radial4"/>
    <dgm:cxn modelId="{77E000E0-A6FE-443B-A975-D8F5B3C3D89F}" type="presParOf" srcId="{FEC1E5C5-EBA2-4839-9376-CE3D60E157D1}" destId="{68AF1265-FD67-4E2A-BD42-4A00351B921F}" srcOrd="5" destOrd="0" presId="urn:microsoft.com/office/officeart/2005/8/layout/radial4"/>
    <dgm:cxn modelId="{72F8E9C6-46E0-450D-A3D7-5B4F9D271196}" type="presParOf" srcId="{FEC1E5C5-EBA2-4839-9376-CE3D60E157D1}" destId="{EDA12865-DFDA-44DE-B75E-0C239094EC4E}" srcOrd="6" destOrd="0" presId="urn:microsoft.com/office/officeart/2005/8/layout/radial4"/>
    <dgm:cxn modelId="{B64834C2-66DF-4C8B-B29F-4B8459FCEB69}" type="presParOf" srcId="{FEC1E5C5-EBA2-4839-9376-CE3D60E157D1}" destId="{2345CBAE-72F6-4B43-83E1-4B432EBBC084}" srcOrd="7" destOrd="0" presId="urn:microsoft.com/office/officeart/2005/8/layout/radial4"/>
    <dgm:cxn modelId="{7107E599-EF48-4786-A718-B7544AD18B9C}" type="presParOf" srcId="{FEC1E5C5-EBA2-4839-9376-CE3D60E157D1}" destId="{1D3A2D3F-3BC6-4300-8D28-C8399EE99294}" srcOrd="8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F88F65E-9DF6-4904-9879-ED10C84975A0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AF62C11-52AD-43C3-86C7-11D50F1161D7}">
      <dgm:prSet phldrT="[Text]" custT="1"/>
      <dgm:spPr/>
      <dgm:t>
        <a:bodyPr/>
        <a:lstStyle/>
        <a:p>
          <a:r>
            <a:rPr lang="en-US" sz="1600" dirty="0"/>
            <a:t>THE WORK OF ATTENDANCE IS CUMBERSOME AS IT IS MANUAL AND TAKES A LOT OF TIME</a:t>
          </a:r>
        </a:p>
      </dgm:t>
    </dgm:pt>
    <dgm:pt modelId="{0895CB02-E918-48F9-B660-757FA61C364B}" type="parTrans" cxnId="{1A7E8477-9DCE-4F9C-93B6-77AAA465CF20}">
      <dgm:prSet/>
      <dgm:spPr/>
      <dgm:t>
        <a:bodyPr/>
        <a:lstStyle/>
        <a:p>
          <a:endParaRPr lang="en-US"/>
        </a:p>
      </dgm:t>
    </dgm:pt>
    <dgm:pt modelId="{148A88D4-E993-4F02-AD3F-EB331C1ED3EA}" type="sibTrans" cxnId="{1A7E8477-9DCE-4F9C-93B6-77AAA465CF20}">
      <dgm:prSet/>
      <dgm:spPr/>
      <dgm:t>
        <a:bodyPr/>
        <a:lstStyle/>
        <a:p>
          <a:endParaRPr lang="en-US"/>
        </a:p>
      </dgm:t>
    </dgm:pt>
    <dgm:pt modelId="{DAAE7484-0588-4A19-9533-90975CFD6A78}">
      <dgm:prSet phldrT="[Text]" custT="1"/>
      <dgm:spPr/>
      <dgm:t>
        <a:bodyPr/>
        <a:lstStyle/>
        <a:p>
          <a:r>
            <a:rPr lang="en-US" sz="1600" dirty="0"/>
            <a:t>FAULTY MIS(MANAGEMENT INFORMATION SYSTEM) DATA</a:t>
          </a:r>
          <a:r>
            <a:rPr lang="en-US" sz="1200" dirty="0"/>
            <a:t>.</a:t>
          </a:r>
        </a:p>
      </dgm:t>
    </dgm:pt>
    <dgm:pt modelId="{3A49B2FB-76C2-407D-8E32-65AD43A9F4F9}" type="parTrans" cxnId="{92BA72FA-B91A-4755-9F3D-6F67FE22F5D1}">
      <dgm:prSet/>
      <dgm:spPr/>
      <dgm:t>
        <a:bodyPr/>
        <a:lstStyle/>
        <a:p>
          <a:endParaRPr lang="en-US"/>
        </a:p>
      </dgm:t>
    </dgm:pt>
    <dgm:pt modelId="{87E79A1E-68F4-4153-B9F3-1DDC45FA22F3}" type="sibTrans" cxnId="{92BA72FA-B91A-4755-9F3D-6F67FE22F5D1}">
      <dgm:prSet/>
      <dgm:spPr/>
      <dgm:t>
        <a:bodyPr/>
        <a:lstStyle/>
        <a:p>
          <a:endParaRPr lang="en-US"/>
        </a:p>
      </dgm:t>
    </dgm:pt>
    <dgm:pt modelId="{E4FDF3A4-49A6-4DC8-9C4D-2BD885CBB109}">
      <dgm:prSet phldrT="[Text]" custT="1"/>
      <dgm:spPr/>
      <dgm:t>
        <a:bodyPr/>
        <a:lstStyle/>
        <a:p>
          <a:r>
            <a:rPr lang="en-US" sz="1600" dirty="0"/>
            <a:t>THERE IS AN UNORGANISED SYSTEM AND NO PROPER TRACKING OF ATTENDANCE IS DONE</a:t>
          </a:r>
        </a:p>
      </dgm:t>
    </dgm:pt>
    <dgm:pt modelId="{DA3BE114-53D0-4E2A-B000-BE58CE27DE2D}" type="parTrans" cxnId="{455E8C1D-CB4F-4895-A7D9-37456F7F6AF2}">
      <dgm:prSet/>
      <dgm:spPr/>
      <dgm:t>
        <a:bodyPr/>
        <a:lstStyle/>
        <a:p>
          <a:endParaRPr lang="en-US"/>
        </a:p>
      </dgm:t>
    </dgm:pt>
    <dgm:pt modelId="{8EAE4C88-8CD8-41D3-ABDE-95FBD8A292DC}" type="sibTrans" cxnId="{455E8C1D-CB4F-4895-A7D9-37456F7F6AF2}">
      <dgm:prSet/>
      <dgm:spPr/>
      <dgm:t>
        <a:bodyPr/>
        <a:lstStyle/>
        <a:p>
          <a:endParaRPr lang="en-US"/>
        </a:p>
      </dgm:t>
    </dgm:pt>
    <dgm:pt modelId="{9D74678F-C01C-4834-B1C4-23E3048AAA63}" type="pres">
      <dgm:prSet presAssocID="{EF88F65E-9DF6-4904-9879-ED10C84975A0}" presName="linear" presStyleCnt="0">
        <dgm:presLayoutVars>
          <dgm:dir/>
          <dgm:animLvl val="lvl"/>
          <dgm:resizeHandles val="exact"/>
        </dgm:presLayoutVars>
      </dgm:prSet>
      <dgm:spPr/>
    </dgm:pt>
    <dgm:pt modelId="{23F8ABBF-BDAB-4722-9B0B-B46A09F7BC41}" type="pres">
      <dgm:prSet presAssocID="{FAF62C11-52AD-43C3-86C7-11D50F1161D7}" presName="parentLin" presStyleCnt="0"/>
      <dgm:spPr/>
    </dgm:pt>
    <dgm:pt modelId="{E7F5FDD5-546E-4994-8B2E-D24DB2F3E2D6}" type="pres">
      <dgm:prSet presAssocID="{FAF62C11-52AD-43C3-86C7-11D50F1161D7}" presName="parentLeftMargin" presStyleLbl="node1" presStyleIdx="0" presStyleCnt="3"/>
      <dgm:spPr/>
    </dgm:pt>
    <dgm:pt modelId="{9B0488A5-56D1-4E64-AFE6-45B8ED29F7D7}" type="pres">
      <dgm:prSet presAssocID="{FAF62C11-52AD-43C3-86C7-11D50F1161D7}" presName="parentText" presStyleLbl="node1" presStyleIdx="0" presStyleCnt="3" custScaleY="152733" custLinFactY="-100000" custLinFactNeighborX="88679" custLinFactNeighborY="-186749">
        <dgm:presLayoutVars>
          <dgm:chMax val="0"/>
          <dgm:bulletEnabled val="1"/>
        </dgm:presLayoutVars>
      </dgm:prSet>
      <dgm:spPr/>
    </dgm:pt>
    <dgm:pt modelId="{C680FC18-67F6-455F-B3C9-303DC9CF49A0}" type="pres">
      <dgm:prSet presAssocID="{FAF62C11-52AD-43C3-86C7-11D50F1161D7}" presName="negativeSpace" presStyleCnt="0"/>
      <dgm:spPr/>
    </dgm:pt>
    <dgm:pt modelId="{67D964A5-E67B-4E43-B019-EF11E45ACC92}" type="pres">
      <dgm:prSet presAssocID="{FAF62C11-52AD-43C3-86C7-11D50F1161D7}" presName="childText" presStyleLbl="conFgAcc1" presStyleIdx="0" presStyleCnt="3" custScaleY="75005" custLinFactNeighborY="-65049">
        <dgm:presLayoutVars>
          <dgm:bulletEnabled val="1"/>
        </dgm:presLayoutVars>
      </dgm:prSet>
      <dgm:spPr/>
    </dgm:pt>
    <dgm:pt modelId="{CC7DDE35-FE35-4952-9C42-13310D9955EA}" type="pres">
      <dgm:prSet presAssocID="{148A88D4-E993-4F02-AD3F-EB331C1ED3EA}" presName="spaceBetweenRectangles" presStyleCnt="0"/>
      <dgm:spPr/>
    </dgm:pt>
    <dgm:pt modelId="{CCF79AAA-372F-407E-BEA2-59A22E2CE5C9}" type="pres">
      <dgm:prSet presAssocID="{DAAE7484-0588-4A19-9533-90975CFD6A78}" presName="parentLin" presStyleCnt="0"/>
      <dgm:spPr/>
    </dgm:pt>
    <dgm:pt modelId="{E83D45E3-6599-4DBE-8E84-A0541250D349}" type="pres">
      <dgm:prSet presAssocID="{DAAE7484-0588-4A19-9533-90975CFD6A78}" presName="parentLeftMargin" presStyleLbl="node1" presStyleIdx="0" presStyleCnt="3"/>
      <dgm:spPr/>
    </dgm:pt>
    <dgm:pt modelId="{81B70282-6CB4-4997-9287-39E354C8696B}" type="pres">
      <dgm:prSet presAssocID="{DAAE7484-0588-4A19-9533-90975CFD6A78}" presName="parentText" presStyleLbl="node1" presStyleIdx="1" presStyleCnt="3" custScaleY="155679" custLinFactNeighborX="91755" custLinFactNeighborY="-22339">
        <dgm:presLayoutVars>
          <dgm:chMax val="0"/>
          <dgm:bulletEnabled val="1"/>
        </dgm:presLayoutVars>
      </dgm:prSet>
      <dgm:spPr/>
    </dgm:pt>
    <dgm:pt modelId="{3DAEA35A-4922-4B74-BC3C-4A578E69F8E8}" type="pres">
      <dgm:prSet presAssocID="{DAAE7484-0588-4A19-9533-90975CFD6A78}" presName="negativeSpace" presStyleCnt="0"/>
      <dgm:spPr/>
    </dgm:pt>
    <dgm:pt modelId="{4C59DB2D-F099-4DC0-984F-D220D8D41B8E}" type="pres">
      <dgm:prSet presAssocID="{DAAE7484-0588-4A19-9533-90975CFD6A78}" presName="childText" presStyleLbl="conFgAcc1" presStyleIdx="1" presStyleCnt="3" custLinFactY="-346" custLinFactNeighborX="169" custLinFactNeighborY="-100000">
        <dgm:presLayoutVars>
          <dgm:bulletEnabled val="1"/>
        </dgm:presLayoutVars>
      </dgm:prSet>
      <dgm:spPr/>
    </dgm:pt>
    <dgm:pt modelId="{8CEC76B1-FBAE-4F51-A9E0-E0517821CE89}" type="pres">
      <dgm:prSet presAssocID="{87E79A1E-68F4-4153-B9F3-1DDC45FA22F3}" presName="spaceBetweenRectangles" presStyleCnt="0"/>
      <dgm:spPr/>
    </dgm:pt>
    <dgm:pt modelId="{BDC7A0AF-BEB4-4361-A209-C580B4F67AC9}" type="pres">
      <dgm:prSet presAssocID="{E4FDF3A4-49A6-4DC8-9C4D-2BD885CBB109}" presName="parentLin" presStyleCnt="0"/>
      <dgm:spPr/>
    </dgm:pt>
    <dgm:pt modelId="{70ADBC3F-E8C3-46D9-995F-DC0CFB00DB51}" type="pres">
      <dgm:prSet presAssocID="{E4FDF3A4-49A6-4DC8-9C4D-2BD885CBB109}" presName="parentLeftMargin" presStyleLbl="node1" presStyleIdx="1" presStyleCnt="3"/>
      <dgm:spPr/>
    </dgm:pt>
    <dgm:pt modelId="{B7A81350-B1A7-4B5D-9B94-C394ABFA85DD}" type="pres">
      <dgm:prSet presAssocID="{E4FDF3A4-49A6-4DC8-9C4D-2BD885CBB109}" presName="parentText" presStyleLbl="node1" presStyleIdx="2" presStyleCnt="3" custScaleY="208774" custLinFactNeighborX="91904" custLinFactNeighborY="-40534">
        <dgm:presLayoutVars>
          <dgm:chMax val="0"/>
          <dgm:bulletEnabled val="1"/>
        </dgm:presLayoutVars>
      </dgm:prSet>
      <dgm:spPr/>
    </dgm:pt>
    <dgm:pt modelId="{38A1B6AD-E064-43A7-82EB-C9531920841D}" type="pres">
      <dgm:prSet presAssocID="{E4FDF3A4-49A6-4DC8-9C4D-2BD885CBB109}" presName="negativeSpace" presStyleCnt="0"/>
      <dgm:spPr/>
    </dgm:pt>
    <dgm:pt modelId="{560BA827-800F-448D-98A4-D6A5C778C873}" type="pres">
      <dgm:prSet presAssocID="{E4FDF3A4-49A6-4DC8-9C4D-2BD885CBB109}" presName="childText" presStyleLbl="conFgAcc1" presStyleIdx="2" presStyleCnt="3" custLinFactY="-1905" custLinFactNeighborX="169" custLinFactNeighborY="-100000">
        <dgm:presLayoutVars>
          <dgm:bulletEnabled val="1"/>
        </dgm:presLayoutVars>
      </dgm:prSet>
      <dgm:spPr/>
    </dgm:pt>
  </dgm:ptLst>
  <dgm:cxnLst>
    <dgm:cxn modelId="{9771D202-64A9-4C91-BA2F-A5C439012284}" type="presOf" srcId="{FAF62C11-52AD-43C3-86C7-11D50F1161D7}" destId="{9B0488A5-56D1-4E64-AFE6-45B8ED29F7D7}" srcOrd="1" destOrd="0" presId="urn:microsoft.com/office/officeart/2005/8/layout/list1"/>
    <dgm:cxn modelId="{455E8C1D-CB4F-4895-A7D9-37456F7F6AF2}" srcId="{EF88F65E-9DF6-4904-9879-ED10C84975A0}" destId="{E4FDF3A4-49A6-4DC8-9C4D-2BD885CBB109}" srcOrd="2" destOrd="0" parTransId="{DA3BE114-53D0-4E2A-B000-BE58CE27DE2D}" sibTransId="{8EAE4C88-8CD8-41D3-ABDE-95FBD8A292DC}"/>
    <dgm:cxn modelId="{E50BDA2A-051B-44D9-810C-BBBF5559BAC3}" type="presOf" srcId="{DAAE7484-0588-4A19-9533-90975CFD6A78}" destId="{81B70282-6CB4-4997-9287-39E354C8696B}" srcOrd="1" destOrd="0" presId="urn:microsoft.com/office/officeart/2005/8/layout/list1"/>
    <dgm:cxn modelId="{CA46D841-749C-4BFB-AAAC-80EFECA8F557}" type="presOf" srcId="{DAAE7484-0588-4A19-9533-90975CFD6A78}" destId="{E83D45E3-6599-4DBE-8E84-A0541250D349}" srcOrd="0" destOrd="0" presId="urn:microsoft.com/office/officeart/2005/8/layout/list1"/>
    <dgm:cxn modelId="{208B536D-ACDD-48B7-9020-3F788FFAE57C}" type="presOf" srcId="{FAF62C11-52AD-43C3-86C7-11D50F1161D7}" destId="{E7F5FDD5-546E-4994-8B2E-D24DB2F3E2D6}" srcOrd="0" destOrd="0" presId="urn:microsoft.com/office/officeart/2005/8/layout/list1"/>
    <dgm:cxn modelId="{EACD5F75-4C09-4667-9034-5EDEAE7A5288}" type="presOf" srcId="{E4FDF3A4-49A6-4DC8-9C4D-2BD885CBB109}" destId="{70ADBC3F-E8C3-46D9-995F-DC0CFB00DB51}" srcOrd="0" destOrd="0" presId="urn:microsoft.com/office/officeart/2005/8/layout/list1"/>
    <dgm:cxn modelId="{1A7E8477-9DCE-4F9C-93B6-77AAA465CF20}" srcId="{EF88F65E-9DF6-4904-9879-ED10C84975A0}" destId="{FAF62C11-52AD-43C3-86C7-11D50F1161D7}" srcOrd="0" destOrd="0" parTransId="{0895CB02-E918-48F9-B660-757FA61C364B}" sibTransId="{148A88D4-E993-4F02-AD3F-EB331C1ED3EA}"/>
    <dgm:cxn modelId="{4004DBB7-4E72-4094-84BF-26C6D3DBFDCB}" type="presOf" srcId="{E4FDF3A4-49A6-4DC8-9C4D-2BD885CBB109}" destId="{B7A81350-B1A7-4B5D-9B94-C394ABFA85DD}" srcOrd="1" destOrd="0" presId="urn:microsoft.com/office/officeart/2005/8/layout/list1"/>
    <dgm:cxn modelId="{2AE58DC0-D38A-4565-9F18-59D90C7EB35D}" type="presOf" srcId="{EF88F65E-9DF6-4904-9879-ED10C84975A0}" destId="{9D74678F-C01C-4834-B1C4-23E3048AAA63}" srcOrd="0" destOrd="0" presId="urn:microsoft.com/office/officeart/2005/8/layout/list1"/>
    <dgm:cxn modelId="{92BA72FA-B91A-4755-9F3D-6F67FE22F5D1}" srcId="{EF88F65E-9DF6-4904-9879-ED10C84975A0}" destId="{DAAE7484-0588-4A19-9533-90975CFD6A78}" srcOrd="1" destOrd="0" parTransId="{3A49B2FB-76C2-407D-8E32-65AD43A9F4F9}" sibTransId="{87E79A1E-68F4-4153-B9F3-1DDC45FA22F3}"/>
    <dgm:cxn modelId="{F5871293-93AA-4457-9FAF-5D3A45DBEB96}" type="presParOf" srcId="{9D74678F-C01C-4834-B1C4-23E3048AAA63}" destId="{23F8ABBF-BDAB-4722-9B0B-B46A09F7BC41}" srcOrd="0" destOrd="0" presId="urn:microsoft.com/office/officeart/2005/8/layout/list1"/>
    <dgm:cxn modelId="{3995E7BB-5733-4047-BF1D-AAD23C1A28E7}" type="presParOf" srcId="{23F8ABBF-BDAB-4722-9B0B-B46A09F7BC41}" destId="{E7F5FDD5-546E-4994-8B2E-D24DB2F3E2D6}" srcOrd="0" destOrd="0" presId="urn:microsoft.com/office/officeart/2005/8/layout/list1"/>
    <dgm:cxn modelId="{0E8FC215-3BD5-45C8-9BAE-F89C34F962B1}" type="presParOf" srcId="{23F8ABBF-BDAB-4722-9B0B-B46A09F7BC41}" destId="{9B0488A5-56D1-4E64-AFE6-45B8ED29F7D7}" srcOrd="1" destOrd="0" presId="urn:microsoft.com/office/officeart/2005/8/layout/list1"/>
    <dgm:cxn modelId="{D7DA013E-C62B-4D4A-9EAA-A66BF9D3BF98}" type="presParOf" srcId="{9D74678F-C01C-4834-B1C4-23E3048AAA63}" destId="{C680FC18-67F6-455F-B3C9-303DC9CF49A0}" srcOrd="1" destOrd="0" presId="urn:microsoft.com/office/officeart/2005/8/layout/list1"/>
    <dgm:cxn modelId="{23EB7712-3657-4D56-9F2A-6A0DD642CA30}" type="presParOf" srcId="{9D74678F-C01C-4834-B1C4-23E3048AAA63}" destId="{67D964A5-E67B-4E43-B019-EF11E45ACC92}" srcOrd="2" destOrd="0" presId="urn:microsoft.com/office/officeart/2005/8/layout/list1"/>
    <dgm:cxn modelId="{499442A5-89C6-4BC6-A572-E7245825FAFA}" type="presParOf" srcId="{9D74678F-C01C-4834-B1C4-23E3048AAA63}" destId="{CC7DDE35-FE35-4952-9C42-13310D9955EA}" srcOrd="3" destOrd="0" presId="urn:microsoft.com/office/officeart/2005/8/layout/list1"/>
    <dgm:cxn modelId="{6E0142F4-63BE-4CAA-9062-773F71ABE47A}" type="presParOf" srcId="{9D74678F-C01C-4834-B1C4-23E3048AAA63}" destId="{CCF79AAA-372F-407E-BEA2-59A22E2CE5C9}" srcOrd="4" destOrd="0" presId="urn:microsoft.com/office/officeart/2005/8/layout/list1"/>
    <dgm:cxn modelId="{7B755387-A6A3-4818-A4FF-A4235672CC4B}" type="presParOf" srcId="{CCF79AAA-372F-407E-BEA2-59A22E2CE5C9}" destId="{E83D45E3-6599-4DBE-8E84-A0541250D349}" srcOrd="0" destOrd="0" presId="urn:microsoft.com/office/officeart/2005/8/layout/list1"/>
    <dgm:cxn modelId="{C5AC4D41-09DC-4F06-846A-60BF57C25E45}" type="presParOf" srcId="{CCF79AAA-372F-407E-BEA2-59A22E2CE5C9}" destId="{81B70282-6CB4-4997-9287-39E354C8696B}" srcOrd="1" destOrd="0" presId="urn:microsoft.com/office/officeart/2005/8/layout/list1"/>
    <dgm:cxn modelId="{E4B73AB9-3B9A-4FA7-9AB6-C80F6CA5DBC9}" type="presParOf" srcId="{9D74678F-C01C-4834-B1C4-23E3048AAA63}" destId="{3DAEA35A-4922-4B74-BC3C-4A578E69F8E8}" srcOrd="5" destOrd="0" presId="urn:microsoft.com/office/officeart/2005/8/layout/list1"/>
    <dgm:cxn modelId="{E04852B1-BB1E-4196-B5F9-11F25A8B9424}" type="presParOf" srcId="{9D74678F-C01C-4834-B1C4-23E3048AAA63}" destId="{4C59DB2D-F099-4DC0-984F-D220D8D41B8E}" srcOrd="6" destOrd="0" presId="urn:microsoft.com/office/officeart/2005/8/layout/list1"/>
    <dgm:cxn modelId="{22CB24F7-5F21-4903-A139-D8B65F719B01}" type="presParOf" srcId="{9D74678F-C01C-4834-B1C4-23E3048AAA63}" destId="{8CEC76B1-FBAE-4F51-A9E0-E0517821CE89}" srcOrd="7" destOrd="0" presId="urn:microsoft.com/office/officeart/2005/8/layout/list1"/>
    <dgm:cxn modelId="{5B295401-6D9E-4966-ABEA-69475B0D3484}" type="presParOf" srcId="{9D74678F-C01C-4834-B1C4-23E3048AAA63}" destId="{BDC7A0AF-BEB4-4361-A209-C580B4F67AC9}" srcOrd="8" destOrd="0" presId="urn:microsoft.com/office/officeart/2005/8/layout/list1"/>
    <dgm:cxn modelId="{F1BAD0C8-AA2A-4512-A607-4443A1AA928A}" type="presParOf" srcId="{BDC7A0AF-BEB4-4361-A209-C580B4F67AC9}" destId="{70ADBC3F-E8C3-46D9-995F-DC0CFB00DB51}" srcOrd="0" destOrd="0" presId="urn:microsoft.com/office/officeart/2005/8/layout/list1"/>
    <dgm:cxn modelId="{6CB58D63-B4F7-45AA-B936-0CABF1B10618}" type="presParOf" srcId="{BDC7A0AF-BEB4-4361-A209-C580B4F67AC9}" destId="{B7A81350-B1A7-4B5D-9B94-C394ABFA85DD}" srcOrd="1" destOrd="0" presId="urn:microsoft.com/office/officeart/2005/8/layout/list1"/>
    <dgm:cxn modelId="{D8D9D8A2-4164-44E4-BADB-52645B0449E5}" type="presParOf" srcId="{9D74678F-C01C-4834-B1C4-23E3048AAA63}" destId="{38A1B6AD-E064-43A7-82EB-C9531920841D}" srcOrd="9" destOrd="0" presId="urn:microsoft.com/office/officeart/2005/8/layout/list1"/>
    <dgm:cxn modelId="{728F74B1-C433-425D-89B8-81BFA2375C2D}" type="presParOf" srcId="{9D74678F-C01C-4834-B1C4-23E3048AAA63}" destId="{560BA827-800F-448D-98A4-D6A5C778C873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9009AB0-D182-4243-8B51-5E7E9E97F124}" type="doc">
      <dgm:prSet loTypeId="urn:microsoft.com/office/officeart/2008/layout/AlternatingHexagon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141140A-8336-42C4-A6CB-0B25351AE202}">
      <dgm:prSet phldrT="[Text]"/>
      <dgm:spPr/>
      <dgm:t>
        <a:bodyPr/>
        <a:lstStyle/>
        <a:p>
          <a:r>
            <a:rPr lang="en-US" dirty="0"/>
            <a:t>TRANSPARENCY</a:t>
          </a:r>
        </a:p>
      </dgm:t>
    </dgm:pt>
    <dgm:pt modelId="{305E6C14-8DFC-4BEB-9248-3185B968CFC0}" type="parTrans" cxnId="{BC2941C3-1817-40E3-9326-7255DF00BC52}">
      <dgm:prSet/>
      <dgm:spPr/>
      <dgm:t>
        <a:bodyPr/>
        <a:lstStyle/>
        <a:p>
          <a:endParaRPr lang="en-US"/>
        </a:p>
      </dgm:t>
    </dgm:pt>
    <dgm:pt modelId="{1559802E-E6F1-47C0-9E55-E93FEC15BC1B}" type="sibTrans" cxnId="{BC2941C3-1817-40E3-9326-7255DF00BC52}">
      <dgm:prSet/>
      <dgm:spPr/>
      <dgm:t>
        <a:bodyPr/>
        <a:lstStyle/>
        <a:p>
          <a:endParaRPr lang="en-US"/>
        </a:p>
      </dgm:t>
    </dgm:pt>
    <dgm:pt modelId="{535DF68C-89C1-4F3D-8C39-755E09335C83}">
      <dgm:prSet phldrT="[Text]"/>
      <dgm:spPr/>
      <dgm:t>
        <a:bodyPr/>
        <a:lstStyle/>
        <a:p>
          <a:r>
            <a:rPr lang="en-US" dirty="0"/>
            <a:t>FEASIBLE AND LESS COMPLEX IN RELATION</a:t>
          </a:r>
        </a:p>
      </dgm:t>
    </dgm:pt>
    <dgm:pt modelId="{026ACA33-8977-41FC-A77B-F6487A97EC4F}" type="parTrans" cxnId="{EA389EDD-A178-4D5B-B7E7-08F719AD82C8}">
      <dgm:prSet/>
      <dgm:spPr/>
      <dgm:t>
        <a:bodyPr/>
        <a:lstStyle/>
        <a:p>
          <a:endParaRPr lang="en-US"/>
        </a:p>
      </dgm:t>
    </dgm:pt>
    <dgm:pt modelId="{1B06425C-94F0-4B6E-9D2E-2B2BA99AD2C5}" type="sibTrans" cxnId="{EA389EDD-A178-4D5B-B7E7-08F719AD82C8}">
      <dgm:prSet/>
      <dgm:spPr/>
      <dgm:t>
        <a:bodyPr/>
        <a:lstStyle/>
        <a:p>
          <a:endParaRPr lang="en-US"/>
        </a:p>
      </dgm:t>
    </dgm:pt>
    <dgm:pt modelId="{C2E12FC6-F516-4933-81B6-2ADD91B7DD77}">
      <dgm:prSet phldrT="[Text]"/>
      <dgm:spPr/>
      <dgm:t>
        <a:bodyPr/>
        <a:lstStyle/>
        <a:p>
          <a:r>
            <a:rPr lang="en-US" dirty="0"/>
            <a:t>PREFERRED WITH MINIMAL MANUAL INTERVENTION</a:t>
          </a:r>
        </a:p>
      </dgm:t>
    </dgm:pt>
    <dgm:pt modelId="{8905B9B1-BEAD-4884-A855-F0A34C59D61B}" type="parTrans" cxnId="{9F0F7F26-430B-4ABA-B047-45E3597E2D6A}">
      <dgm:prSet/>
      <dgm:spPr/>
      <dgm:t>
        <a:bodyPr/>
        <a:lstStyle/>
        <a:p>
          <a:endParaRPr lang="en-US"/>
        </a:p>
      </dgm:t>
    </dgm:pt>
    <dgm:pt modelId="{4FEF56FE-6609-4563-A9BA-67780D179029}" type="sibTrans" cxnId="{9F0F7F26-430B-4ABA-B047-45E3597E2D6A}">
      <dgm:prSet/>
      <dgm:spPr/>
      <dgm:t>
        <a:bodyPr/>
        <a:lstStyle/>
        <a:p>
          <a:endParaRPr lang="en-US"/>
        </a:p>
      </dgm:t>
    </dgm:pt>
    <dgm:pt modelId="{ECD94D45-9379-4337-957F-E94A039B58B6}">
      <dgm:prSet phldrT="[Text]"/>
      <dgm:spPr/>
      <dgm:t>
        <a:bodyPr/>
        <a:lstStyle/>
        <a:p>
          <a:r>
            <a:rPr lang="en-US" dirty="0"/>
            <a:t>MORE RELIABLE AND FRAUDULANT PROOF</a:t>
          </a:r>
        </a:p>
      </dgm:t>
    </dgm:pt>
    <dgm:pt modelId="{A0055F19-CE6A-47E6-B257-2DDFCBF8B8BE}" type="parTrans" cxnId="{93CA3195-E292-4907-A303-59245C67A795}">
      <dgm:prSet/>
      <dgm:spPr/>
      <dgm:t>
        <a:bodyPr/>
        <a:lstStyle/>
        <a:p>
          <a:endParaRPr lang="en-US"/>
        </a:p>
      </dgm:t>
    </dgm:pt>
    <dgm:pt modelId="{387B1406-3D2F-45FA-8FB4-246350256C37}" type="sibTrans" cxnId="{93CA3195-E292-4907-A303-59245C67A795}">
      <dgm:prSet/>
      <dgm:spPr/>
      <dgm:t>
        <a:bodyPr/>
        <a:lstStyle/>
        <a:p>
          <a:endParaRPr lang="en-US"/>
        </a:p>
      </dgm:t>
    </dgm:pt>
    <dgm:pt modelId="{865BA906-5F50-4E2E-AF3A-5EECE97C6EB6}">
      <dgm:prSet phldrT="[Text]" phldr="1"/>
      <dgm:spPr/>
      <dgm:t>
        <a:bodyPr/>
        <a:lstStyle/>
        <a:p>
          <a:endParaRPr lang="en-US"/>
        </a:p>
      </dgm:t>
    </dgm:pt>
    <dgm:pt modelId="{3666CB18-CFA3-48D3-A0C1-C0CA5EC70634}" type="parTrans" cxnId="{A8F15E15-15FF-4BB0-BD91-0F2BC50B26A7}">
      <dgm:prSet/>
      <dgm:spPr/>
      <dgm:t>
        <a:bodyPr/>
        <a:lstStyle/>
        <a:p>
          <a:endParaRPr lang="en-US"/>
        </a:p>
      </dgm:t>
    </dgm:pt>
    <dgm:pt modelId="{31B5B324-570E-4832-983E-639B79B95F1E}" type="sibTrans" cxnId="{A8F15E15-15FF-4BB0-BD91-0F2BC50B26A7}">
      <dgm:prSet/>
      <dgm:spPr/>
      <dgm:t>
        <a:bodyPr/>
        <a:lstStyle/>
        <a:p>
          <a:endParaRPr lang="en-US"/>
        </a:p>
      </dgm:t>
    </dgm:pt>
    <dgm:pt modelId="{676FB7BF-EB26-451E-8EB9-A5A83D40E6C1}">
      <dgm:prSet phldrT="[Text]" phldr="1"/>
      <dgm:spPr/>
      <dgm:t>
        <a:bodyPr/>
        <a:lstStyle/>
        <a:p>
          <a:endParaRPr lang="en-US"/>
        </a:p>
      </dgm:t>
    </dgm:pt>
    <dgm:pt modelId="{8F01A921-10E5-4625-B4E4-CE4E77996131}" type="parTrans" cxnId="{AA11A520-A6C3-43B3-BFC5-059A4634FB4C}">
      <dgm:prSet/>
      <dgm:spPr/>
      <dgm:t>
        <a:bodyPr/>
        <a:lstStyle/>
        <a:p>
          <a:endParaRPr lang="en-US"/>
        </a:p>
      </dgm:t>
    </dgm:pt>
    <dgm:pt modelId="{3B9325B3-E41B-4B00-936B-539CBAC2F754}" type="sibTrans" cxnId="{AA11A520-A6C3-43B3-BFC5-059A4634FB4C}">
      <dgm:prSet/>
      <dgm:spPr/>
      <dgm:t>
        <a:bodyPr/>
        <a:lstStyle/>
        <a:p>
          <a:endParaRPr lang="en-US"/>
        </a:p>
      </dgm:t>
    </dgm:pt>
    <dgm:pt modelId="{609A8EE8-8518-4A39-BED8-F321EEBDDB53}" type="pres">
      <dgm:prSet presAssocID="{59009AB0-D182-4243-8B51-5E7E9E97F124}" presName="Name0" presStyleCnt="0">
        <dgm:presLayoutVars>
          <dgm:chMax/>
          <dgm:chPref/>
          <dgm:dir/>
          <dgm:animLvl val="lvl"/>
        </dgm:presLayoutVars>
      </dgm:prSet>
      <dgm:spPr/>
    </dgm:pt>
    <dgm:pt modelId="{5DB95403-8095-4E6E-AF46-BC7BB0F4BC11}" type="pres">
      <dgm:prSet presAssocID="{4141140A-8336-42C4-A6CB-0B25351AE202}" presName="composite" presStyleCnt="0"/>
      <dgm:spPr/>
    </dgm:pt>
    <dgm:pt modelId="{E5FB1B17-7C91-428F-924C-63E15F85B17D}" type="pres">
      <dgm:prSet presAssocID="{4141140A-8336-42C4-A6CB-0B25351AE202}" presName="Parent1" presStyleLbl="node1" presStyleIdx="0" presStyleCnt="6" custLinFactNeighborX="-35803" custLinFactNeighborY="-70">
        <dgm:presLayoutVars>
          <dgm:chMax val="1"/>
          <dgm:chPref val="1"/>
          <dgm:bulletEnabled val="1"/>
        </dgm:presLayoutVars>
      </dgm:prSet>
      <dgm:spPr/>
    </dgm:pt>
    <dgm:pt modelId="{7CADB1F8-BD9A-4DCD-80B7-89E6EF0CDFD0}" type="pres">
      <dgm:prSet presAssocID="{4141140A-8336-42C4-A6CB-0B25351AE202}" presName="Childtext1" presStyleLbl="revTx" presStyleIdx="0" presStyleCnt="3" custScaleX="68591" custLinFactNeighborX="-37898" custLinFactNeighborY="-1293">
        <dgm:presLayoutVars>
          <dgm:chMax val="0"/>
          <dgm:chPref val="0"/>
          <dgm:bulletEnabled val="1"/>
        </dgm:presLayoutVars>
      </dgm:prSet>
      <dgm:spPr/>
    </dgm:pt>
    <dgm:pt modelId="{BF5BBFA2-23DE-4A6B-876D-1BF76E4D8939}" type="pres">
      <dgm:prSet presAssocID="{4141140A-8336-42C4-A6CB-0B25351AE202}" presName="BalanceSpacing" presStyleCnt="0"/>
      <dgm:spPr/>
    </dgm:pt>
    <dgm:pt modelId="{E29B38FD-1ED6-488E-99CF-7DFFFB886FC0}" type="pres">
      <dgm:prSet presAssocID="{4141140A-8336-42C4-A6CB-0B25351AE202}" presName="BalanceSpacing1" presStyleCnt="0"/>
      <dgm:spPr/>
    </dgm:pt>
    <dgm:pt modelId="{B7966BC8-B93E-4C8C-8EF3-F4E920A9B46A}" type="pres">
      <dgm:prSet presAssocID="{1559802E-E6F1-47C0-9E55-E93FEC15BC1B}" presName="Accent1Text" presStyleLbl="node1" presStyleIdx="1" presStyleCnt="6" custLinFactNeighborX="-49115" custLinFactNeighborY="-547"/>
      <dgm:spPr/>
    </dgm:pt>
    <dgm:pt modelId="{F7E43CFC-2642-4020-9CC5-381D4F313C11}" type="pres">
      <dgm:prSet presAssocID="{1559802E-E6F1-47C0-9E55-E93FEC15BC1B}" presName="spaceBetweenRectangles" presStyleCnt="0"/>
      <dgm:spPr/>
    </dgm:pt>
    <dgm:pt modelId="{2BB202A8-7B6A-46AB-805A-0EA6E4C33401}" type="pres">
      <dgm:prSet presAssocID="{C2E12FC6-F516-4933-81B6-2ADD91B7DD77}" presName="composite" presStyleCnt="0"/>
      <dgm:spPr/>
    </dgm:pt>
    <dgm:pt modelId="{95C25D5F-7C06-4033-BE28-AF9FB601C20C}" type="pres">
      <dgm:prSet presAssocID="{C2E12FC6-F516-4933-81B6-2ADD91B7DD77}" presName="Parent1" presStyleLbl="node1" presStyleIdx="2" presStyleCnt="6" custLinFactNeighborX="-43602" custLinFactNeighborY="-5198">
        <dgm:presLayoutVars>
          <dgm:chMax val="1"/>
          <dgm:chPref val="1"/>
          <dgm:bulletEnabled val="1"/>
        </dgm:presLayoutVars>
      </dgm:prSet>
      <dgm:spPr/>
    </dgm:pt>
    <dgm:pt modelId="{3431FC6A-3773-44A7-9345-12231996E3F1}" type="pres">
      <dgm:prSet presAssocID="{C2E12FC6-F516-4933-81B6-2ADD91B7DD77}" presName="Childtext1" presStyleLbl="revTx" presStyleIdx="1" presStyleCnt="3" custScaleX="68311" custScaleY="61770" custLinFactNeighborX="-18168" custLinFactNeighborY="1453">
        <dgm:presLayoutVars>
          <dgm:chMax val="0"/>
          <dgm:chPref val="0"/>
          <dgm:bulletEnabled val="1"/>
        </dgm:presLayoutVars>
      </dgm:prSet>
      <dgm:spPr/>
    </dgm:pt>
    <dgm:pt modelId="{D8F013D4-D630-4007-89FE-F8B7FF6338D5}" type="pres">
      <dgm:prSet presAssocID="{C2E12FC6-F516-4933-81B6-2ADD91B7DD77}" presName="BalanceSpacing" presStyleCnt="0"/>
      <dgm:spPr/>
    </dgm:pt>
    <dgm:pt modelId="{24F79571-AA37-4FD8-ACC0-3EC9C5E3C8DB}" type="pres">
      <dgm:prSet presAssocID="{C2E12FC6-F516-4933-81B6-2ADD91B7DD77}" presName="BalanceSpacing1" presStyleCnt="0"/>
      <dgm:spPr/>
    </dgm:pt>
    <dgm:pt modelId="{28C2F0DB-EF0C-45D3-ABCD-A2270BE8A7C0}" type="pres">
      <dgm:prSet presAssocID="{4FEF56FE-6609-4563-A9BA-67780D179029}" presName="Accent1Text" presStyleLbl="node1" presStyleIdx="3" presStyleCnt="6" custLinFactNeighborX="-28956" custLinFactNeighborY="-5198"/>
      <dgm:spPr/>
    </dgm:pt>
    <dgm:pt modelId="{04D2312D-CEB9-4E28-A899-DCAB04747EE0}" type="pres">
      <dgm:prSet presAssocID="{4FEF56FE-6609-4563-A9BA-67780D179029}" presName="spaceBetweenRectangles" presStyleCnt="0"/>
      <dgm:spPr/>
    </dgm:pt>
    <dgm:pt modelId="{7721FDF8-0C4B-4C42-8FFE-4D059AFA3831}" type="pres">
      <dgm:prSet presAssocID="{865BA906-5F50-4E2E-AF3A-5EECE97C6EB6}" presName="composite" presStyleCnt="0"/>
      <dgm:spPr/>
    </dgm:pt>
    <dgm:pt modelId="{A827C728-945E-4F67-B75A-01453F142977}" type="pres">
      <dgm:prSet presAssocID="{865BA906-5F50-4E2E-AF3A-5EECE97C6EB6}" presName="Parent1" presStyleLbl="node1" presStyleIdx="4" presStyleCnt="6" custLinFactNeighborX="-36085" custLinFactNeighborY="-10464">
        <dgm:presLayoutVars>
          <dgm:chMax val="1"/>
          <dgm:chPref val="1"/>
          <dgm:bulletEnabled val="1"/>
        </dgm:presLayoutVars>
      </dgm:prSet>
      <dgm:spPr/>
    </dgm:pt>
    <dgm:pt modelId="{224706B9-70E5-4ADC-B63B-0E4A5207478D}" type="pres">
      <dgm:prSet presAssocID="{865BA906-5F50-4E2E-AF3A-5EECE97C6EB6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C7EC43C1-49F8-4AF6-988C-D93604F3F6D8}" type="pres">
      <dgm:prSet presAssocID="{865BA906-5F50-4E2E-AF3A-5EECE97C6EB6}" presName="BalanceSpacing" presStyleCnt="0"/>
      <dgm:spPr/>
    </dgm:pt>
    <dgm:pt modelId="{174A751A-98A7-4530-B866-56EA7597FBAE}" type="pres">
      <dgm:prSet presAssocID="{865BA906-5F50-4E2E-AF3A-5EECE97C6EB6}" presName="BalanceSpacing1" presStyleCnt="0"/>
      <dgm:spPr/>
    </dgm:pt>
    <dgm:pt modelId="{5B1C66B2-9F1A-48FE-8388-46F0BABD962D}" type="pres">
      <dgm:prSet presAssocID="{31B5B324-570E-4832-983E-639B79B95F1E}" presName="Accent1Text" presStyleLbl="node1" presStyleIdx="5" presStyleCnt="6" custLinFactNeighborX="-40094" custLinFactNeighborY="-7848"/>
      <dgm:spPr/>
    </dgm:pt>
  </dgm:ptLst>
  <dgm:cxnLst>
    <dgm:cxn modelId="{CF78960F-930F-42E1-9BA6-08B299DFC948}" type="presOf" srcId="{676FB7BF-EB26-451E-8EB9-A5A83D40E6C1}" destId="{224706B9-70E5-4ADC-B63B-0E4A5207478D}" srcOrd="0" destOrd="0" presId="urn:microsoft.com/office/officeart/2008/layout/AlternatingHexagons"/>
    <dgm:cxn modelId="{A8F15E15-15FF-4BB0-BD91-0F2BC50B26A7}" srcId="{59009AB0-D182-4243-8B51-5E7E9E97F124}" destId="{865BA906-5F50-4E2E-AF3A-5EECE97C6EB6}" srcOrd="2" destOrd="0" parTransId="{3666CB18-CFA3-48D3-A0C1-C0CA5EC70634}" sibTransId="{31B5B324-570E-4832-983E-639B79B95F1E}"/>
    <dgm:cxn modelId="{AA11A520-A6C3-43B3-BFC5-059A4634FB4C}" srcId="{865BA906-5F50-4E2E-AF3A-5EECE97C6EB6}" destId="{676FB7BF-EB26-451E-8EB9-A5A83D40E6C1}" srcOrd="0" destOrd="0" parTransId="{8F01A921-10E5-4625-B4E4-CE4E77996131}" sibTransId="{3B9325B3-E41B-4B00-936B-539CBAC2F754}"/>
    <dgm:cxn modelId="{9F0F7F26-430B-4ABA-B047-45E3597E2D6A}" srcId="{59009AB0-D182-4243-8B51-5E7E9E97F124}" destId="{C2E12FC6-F516-4933-81B6-2ADD91B7DD77}" srcOrd="1" destOrd="0" parTransId="{8905B9B1-BEAD-4884-A855-F0A34C59D61B}" sibTransId="{4FEF56FE-6609-4563-A9BA-67780D179029}"/>
    <dgm:cxn modelId="{80264E2D-63A5-4D72-86E2-6383B9702C1B}" type="presOf" srcId="{865BA906-5F50-4E2E-AF3A-5EECE97C6EB6}" destId="{A827C728-945E-4F67-B75A-01453F142977}" srcOrd="0" destOrd="0" presId="urn:microsoft.com/office/officeart/2008/layout/AlternatingHexagons"/>
    <dgm:cxn modelId="{FB31F53C-AFC9-4C6B-8A6D-63E96D28759D}" type="presOf" srcId="{535DF68C-89C1-4F3D-8C39-755E09335C83}" destId="{7CADB1F8-BD9A-4DCD-80B7-89E6EF0CDFD0}" srcOrd="0" destOrd="0" presId="urn:microsoft.com/office/officeart/2008/layout/AlternatingHexagons"/>
    <dgm:cxn modelId="{5543DB3F-C3A2-4B61-A0DD-55D7F51197A9}" type="presOf" srcId="{ECD94D45-9379-4337-957F-E94A039B58B6}" destId="{3431FC6A-3773-44A7-9345-12231996E3F1}" srcOrd="0" destOrd="0" presId="urn:microsoft.com/office/officeart/2008/layout/AlternatingHexagons"/>
    <dgm:cxn modelId="{9E302D46-6E69-4CA5-8E9A-81327D979077}" type="presOf" srcId="{31B5B324-570E-4832-983E-639B79B95F1E}" destId="{5B1C66B2-9F1A-48FE-8388-46F0BABD962D}" srcOrd="0" destOrd="0" presId="urn:microsoft.com/office/officeart/2008/layout/AlternatingHexagons"/>
    <dgm:cxn modelId="{EB295779-F49C-4DB5-9B4C-922988CD08E3}" type="presOf" srcId="{C2E12FC6-F516-4933-81B6-2ADD91B7DD77}" destId="{95C25D5F-7C06-4033-BE28-AF9FB601C20C}" srcOrd="0" destOrd="0" presId="urn:microsoft.com/office/officeart/2008/layout/AlternatingHexagons"/>
    <dgm:cxn modelId="{85A1458E-F207-4783-8511-69D59DD5EE38}" type="presOf" srcId="{59009AB0-D182-4243-8B51-5E7E9E97F124}" destId="{609A8EE8-8518-4A39-BED8-F321EEBDDB53}" srcOrd="0" destOrd="0" presId="urn:microsoft.com/office/officeart/2008/layout/AlternatingHexagons"/>
    <dgm:cxn modelId="{93CA3195-E292-4907-A303-59245C67A795}" srcId="{C2E12FC6-F516-4933-81B6-2ADD91B7DD77}" destId="{ECD94D45-9379-4337-957F-E94A039B58B6}" srcOrd="0" destOrd="0" parTransId="{A0055F19-CE6A-47E6-B257-2DDFCBF8B8BE}" sibTransId="{387B1406-3D2F-45FA-8FB4-246350256C37}"/>
    <dgm:cxn modelId="{B90A8097-FF5E-4273-A7AD-7287BD4C1DFC}" type="presOf" srcId="{1559802E-E6F1-47C0-9E55-E93FEC15BC1B}" destId="{B7966BC8-B93E-4C8C-8EF3-F4E920A9B46A}" srcOrd="0" destOrd="0" presId="urn:microsoft.com/office/officeart/2008/layout/AlternatingHexagons"/>
    <dgm:cxn modelId="{C44E1F99-5241-4DC2-9EC2-2925D1349A4B}" type="presOf" srcId="{4FEF56FE-6609-4563-A9BA-67780D179029}" destId="{28C2F0DB-EF0C-45D3-ABCD-A2270BE8A7C0}" srcOrd="0" destOrd="0" presId="urn:microsoft.com/office/officeart/2008/layout/AlternatingHexagons"/>
    <dgm:cxn modelId="{9E06719A-179A-40ED-8480-ECAB5022F9EB}" type="presOf" srcId="{4141140A-8336-42C4-A6CB-0B25351AE202}" destId="{E5FB1B17-7C91-428F-924C-63E15F85B17D}" srcOrd="0" destOrd="0" presId="urn:microsoft.com/office/officeart/2008/layout/AlternatingHexagons"/>
    <dgm:cxn modelId="{BC2941C3-1817-40E3-9326-7255DF00BC52}" srcId="{59009AB0-D182-4243-8B51-5E7E9E97F124}" destId="{4141140A-8336-42C4-A6CB-0B25351AE202}" srcOrd="0" destOrd="0" parTransId="{305E6C14-8DFC-4BEB-9248-3185B968CFC0}" sibTransId="{1559802E-E6F1-47C0-9E55-E93FEC15BC1B}"/>
    <dgm:cxn modelId="{EA389EDD-A178-4D5B-B7E7-08F719AD82C8}" srcId="{4141140A-8336-42C4-A6CB-0B25351AE202}" destId="{535DF68C-89C1-4F3D-8C39-755E09335C83}" srcOrd="0" destOrd="0" parTransId="{026ACA33-8977-41FC-A77B-F6487A97EC4F}" sibTransId="{1B06425C-94F0-4B6E-9D2E-2B2BA99AD2C5}"/>
    <dgm:cxn modelId="{26D54762-6BC0-447F-9A0D-8D5F81644B6A}" type="presParOf" srcId="{609A8EE8-8518-4A39-BED8-F321EEBDDB53}" destId="{5DB95403-8095-4E6E-AF46-BC7BB0F4BC11}" srcOrd="0" destOrd="0" presId="urn:microsoft.com/office/officeart/2008/layout/AlternatingHexagons"/>
    <dgm:cxn modelId="{40D0AEFC-51A6-4748-A433-EA5656768398}" type="presParOf" srcId="{5DB95403-8095-4E6E-AF46-BC7BB0F4BC11}" destId="{E5FB1B17-7C91-428F-924C-63E15F85B17D}" srcOrd="0" destOrd="0" presId="urn:microsoft.com/office/officeart/2008/layout/AlternatingHexagons"/>
    <dgm:cxn modelId="{CEE970FD-8692-4354-8C8C-F90E4AEA6BD3}" type="presParOf" srcId="{5DB95403-8095-4E6E-AF46-BC7BB0F4BC11}" destId="{7CADB1F8-BD9A-4DCD-80B7-89E6EF0CDFD0}" srcOrd="1" destOrd="0" presId="urn:microsoft.com/office/officeart/2008/layout/AlternatingHexagons"/>
    <dgm:cxn modelId="{81C26D36-27CF-4E4D-B471-BA384D0F498A}" type="presParOf" srcId="{5DB95403-8095-4E6E-AF46-BC7BB0F4BC11}" destId="{BF5BBFA2-23DE-4A6B-876D-1BF76E4D8939}" srcOrd="2" destOrd="0" presId="urn:microsoft.com/office/officeart/2008/layout/AlternatingHexagons"/>
    <dgm:cxn modelId="{FA84EC67-7EFF-4C83-93D3-AF7121E1F9BF}" type="presParOf" srcId="{5DB95403-8095-4E6E-AF46-BC7BB0F4BC11}" destId="{E29B38FD-1ED6-488E-99CF-7DFFFB886FC0}" srcOrd="3" destOrd="0" presId="urn:microsoft.com/office/officeart/2008/layout/AlternatingHexagons"/>
    <dgm:cxn modelId="{6BB50654-DBD5-44BF-B1A8-7CDD3CE0E971}" type="presParOf" srcId="{5DB95403-8095-4E6E-AF46-BC7BB0F4BC11}" destId="{B7966BC8-B93E-4C8C-8EF3-F4E920A9B46A}" srcOrd="4" destOrd="0" presId="urn:microsoft.com/office/officeart/2008/layout/AlternatingHexagons"/>
    <dgm:cxn modelId="{E1655826-B8F3-46FA-91B0-E28242E0C673}" type="presParOf" srcId="{609A8EE8-8518-4A39-BED8-F321EEBDDB53}" destId="{F7E43CFC-2642-4020-9CC5-381D4F313C11}" srcOrd="1" destOrd="0" presId="urn:microsoft.com/office/officeart/2008/layout/AlternatingHexagons"/>
    <dgm:cxn modelId="{BAAE7FD8-D8CB-4EE8-B6F8-94B1FA9D375D}" type="presParOf" srcId="{609A8EE8-8518-4A39-BED8-F321EEBDDB53}" destId="{2BB202A8-7B6A-46AB-805A-0EA6E4C33401}" srcOrd="2" destOrd="0" presId="urn:microsoft.com/office/officeart/2008/layout/AlternatingHexagons"/>
    <dgm:cxn modelId="{B9A9AF12-7575-4AEB-AB64-32DF94E2C60B}" type="presParOf" srcId="{2BB202A8-7B6A-46AB-805A-0EA6E4C33401}" destId="{95C25D5F-7C06-4033-BE28-AF9FB601C20C}" srcOrd="0" destOrd="0" presId="urn:microsoft.com/office/officeart/2008/layout/AlternatingHexagons"/>
    <dgm:cxn modelId="{7D04CF1C-250E-410E-84CF-21D4E04755DE}" type="presParOf" srcId="{2BB202A8-7B6A-46AB-805A-0EA6E4C33401}" destId="{3431FC6A-3773-44A7-9345-12231996E3F1}" srcOrd="1" destOrd="0" presId="urn:microsoft.com/office/officeart/2008/layout/AlternatingHexagons"/>
    <dgm:cxn modelId="{6906D88B-CFC6-4D0C-8B3E-B9EC2F9C93A8}" type="presParOf" srcId="{2BB202A8-7B6A-46AB-805A-0EA6E4C33401}" destId="{D8F013D4-D630-4007-89FE-F8B7FF6338D5}" srcOrd="2" destOrd="0" presId="urn:microsoft.com/office/officeart/2008/layout/AlternatingHexagons"/>
    <dgm:cxn modelId="{A06E733D-FFC5-45D5-890F-4682E8B2887E}" type="presParOf" srcId="{2BB202A8-7B6A-46AB-805A-0EA6E4C33401}" destId="{24F79571-AA37-4FD8-ACC0-3EC9C5E3C8DB}" srcOrd="3" destOrd="0" presId="urn:microsoft.com/office/officeart/2008/layout/AlternatingHexagons"/>
    <dgm:cxn modelId="{D8C3F937-B4E4-4D48-89E5-EF818A5570E0}" type="presParOf" srcId="{2BB202A8-7B6A-46AB-805A-0EA6E4C33401}" destId="{28C2F0DB-EF0C-45D3-ABCD-A2270BE8A7C0}" srcOrd="4" destOrd="0" presId="urn:microsoft.com/office/officeart/2008/layout/AlternatingHexagons"/>
    <dgm:cxn modelId="{09A86C11-6503-42BA-A3B0-481CA6195E5C}" type="presParOf" srcId="{609A8EE8-8518-4A39-BED8-F321EEBDDB53}" destId="{04D2312D-CEB9-4E28-A899-DCAB04747EE0}" srcOrd="3" destOrd="0" presId="urn:microsoft.com/office/officeart/2008/layout/AlternatingHexagons"/>
    <dgm:cxn modelId="{6DAEE8A5-E3F6-46DE-A871-AAA9ACC31E32}" type="presParOf" srcId="{609A8EE8-8518-4A39-BED8-F321EEBDDB53}" destId="{7721FDF8-0C4B-4C42-8FFE-4D059AFA3831}" srcOrd="4" destOrd="0" presId="urn:microsoft.com/office/officeart/2008/layout/AlternatingHexagons"/>
    <dgm:cxn modelId="{9E00A99F-A400-44BE-9BED-9DCC3B648645}" type="presParOf" srcId="{7721FDF8-0C4B-4C42-8FFE-4D059AFA3831}" destId="{A827C728-945E-4F67-B75A-01453F142977}" srcOrd="0" destOrd="0" presId="urn:microsoft.com/office/officeart/2008/layout/AlternatingHexagons"/>
    <dgm:cxn modelId="{17C068E7-DFBC-43D5-A337-E590CF6BD3A3}" type="presParOf" srcId="{7721FDF8-0C4B-4C42-8FFE-4D059AFA3831}" destId="{224706B9-70E5-4ADC-B63B-0E4A5207478D}" srcOrd="1" destOrd="0" presId="urn:microsoft.com/office/officeart/2008/layout/AlternatingHexagons"/>
    <dgm:cxn modelId="{9982E329-7B41-40EA-A556-7F9B99A9A724}" type="presParOf" srcId="{7721FDF8-0C4B-4C42-8FFE-4D059AFA3831}" destId="{C7EC43C1-49F8-4AF6-988C-D93604F3F6D8}" srcOrd="2" destOrd="0" presId="urn:microsoft.com/office/officeart/2008/layout/AlternatingHexagons"/>
    <dgm:cxn modelId="{E78BC46B-B60B-4E4C-9F78-16B34F53DDD1}" type="presParOf" srcId="{7721FDF8-0C4B-4C42-8FFE-4D059AFA3831}" destId="{174A751A-98A7-4530-B866-56EA7597FBAE}" srcOrd="3" destOrd="0" presId="urn:microsoft.com/office/officeart/2008/layout/AlternatingHexagons"/>
    <dgm:cxn modelId="{4F6F7FA3-E4AC-4EBC-8FC8-FD0984A7EF49}" type="presParOf" srcId="{7721FDF8-0C4B-4C42-8FFE-4D059AFA3831}" destId="{5B1C66B2-9F1A-48FE-8388-46F0BABD962D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5AEA5FA-4076-4557-B142-4743D5F6FA80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84E0B64-3F18-4010-878D-6FD3BECAF466}">
      <dgm:prSet phldrT="[Text]" custT="1"/>
      <dgm:spPr/>
      <dgm:t>
        <a:bodyPr/>
        <a:lstStyle/>
        <a:p>
          <a:r>
            <a:rPr lang="en-US" sz="1600" dirty="0"/>
            <a:t>2. JOINING AND LEAVING ATTENDANCE WILL BE TWO TIMES USING FACE RECOGNITION HOSTED IN MICROSOFT AZURE/GOOGLE FIREBASE.</a:t>
          </a:r>
        </a:p>
      </dgm:t>
    </dgm:pt>
    <dgm:pt modelId="{402E15AA-4598-4176-8C7F-3BC0C71C0EE9}" type="parTrans" cxnId="{EFBFFE3E-28E2-43FF-A5CF-E46B0BBA6D1B}">
      <dgm:prSet/>
      <dgm:spPr/>
      <dgm:t>
        <a:bodyPr/>
        <a:lstStyle/>
        <a:p>
          <a:endParaRPr lang="en-US"/>
        </a:p>
      </dgm:t>
    </dgm:pt>
    <dgm:pt modelId="{1419D9CA-DB0D-41D1-9B95-2EDA9ABFFA07}" type="sibTrans" cxnId="{EFBFFE3E-28E2-43FF-A5CF-E46B0BBA6D1B}">
      <dgm:prSet/>
      <dgm:spPr/>
      <dgm:t>
        <a:bodyPr/>
        <a:lstStyle/>
        <a:p>
          <a:endParaRPr lang="en-US"/>
        </a:p>
      </dgm:t>
    </dgm:pt>
    <dgm:pt modelId="{8929746E-FC31-4E56-8450-41205CF0CBA2}">
      <dgm:prSet phldrT="[Text]" custT="1"/>
      <dgm:spPr/>
      <dgm:t>
        <a:bodyPr/>
        <a:lstStyle/>
        <a:p>
          <a:r>
            <a:rPr lang="en-US" sz="1600" dirty="0"/>
            <a:t>3. WAGES ARE DIVIDED ON THE BASIS  OF TRAININGAND PERMANENT WORK PHASE</a:t>
          </a:r>
        </a:p>
      </dgm:t>
    </dgm:pt>
    <dgm:pt modelId="{416137FA-28E4-4E5A-9440-BFEDE679EE32}" type="parTrans" cxnId="{190A8132-2036-45C9-A21D-951C9AC710F5}">
      <dgm:prSet/>
      <dgm:spPr/>
      <dgm:t>
        <a:bodyPr/>
        <a:lstStyle/>
        <a:p>
          <a:endParaRPr lang="en-US"/>
        </a:p>
      </dgm:t>
    </dgm:pt>
    <dgm:pt modelId="{92C1D403-6DEE-4D10-9825-39C3790FC6DB}" type="sibTrans" cxnId="{190A8132-2036-45C9-A21D-951C9AC710F5}">
      <dgm:prSet/>
      <dgm:spPr/>
      <dgm:t>
        <a:bodyPr/>
        <a:lstStyle/>
        <a:p>
          <a:endParaRPr lang="en-US"/>
        </a:p>
      </dgm:t>
    </dgm:pt>
    <dgm:pt modelId="{86704514-DEE2-4D11-B22D-6B1AA07AFA70}">
      <dgm:prSet phldrT="[Text]" custT="1"/>
      <dgm:spPr/>
      <dgm:t>
        <a:bodyPr/>
        <a:lstStyle/>
        <a:p>
          <a:r>
            <a:rPr lang="en-US" sz="1600" dirty="0"/>
            <a:t>4.APP AVAILABLE ON BOTH IOS/ANDROID(IF CREATED IF CREATED IN FLUTTER) ONLY IN A SINGLE CODE BASE.</a:t>
          </a:r>
        </a:p>
      </dgm:t>
    </dgm:pt>
    <dgm:pt modelId="{F371999E-56F8-4046-A773-0B8F7D545324}" type="parTrans" cxnId="{E4C048B2-768F-462E-B0A9-C94692AFFA23}">
      <dgm:prSet/>
      <dgm:spPr/>
      <dgm:t>
        <a:bodyPr/>
        <a:lstStyle/>
        <a:p>
          <a:endParaRPr lang="en-US"/>
        </a:p>
      </dgm:t>
    </dgm:pt>
    <dgm:pt modelId="{91399E94-0C40-4677-B1DC-57D15B4F5D92}" type="sibTrans" cxnId="{E4C048B2-768F-462E-B0A9-C94692AFFA23}">
      <dgm:prSet/>
      <dgm:spPr/>
      <dgm:t>
        <a:bodyPr/>
        <a:lstStyle/>
        <a:p>
          <a:endParaRPr lang="en-US"/>
        </a:p>
      </dgm:t>
    </dgm:pt>
    <dgm:pt modelId="{8AE3F333-2785-4B4A-900B-248387565711}">
      <dgm:prSet phldrT="[Text]" custT="1"/>
      <dgm:spPr/>
      <dgm:t>
        <a:bodyPr/>
        <a:lstStyle/>
        <a:p>
          <a:r>
            <a:rPr lang="en-US" sz="1600" dirty="0"/>
            <a:t>5. THREE STEP PROCESSES FOR THE REGISTRATION PROCESS FOR MNREGA WORKERS.</a:t>
          </a:r>
        </a:p>
      </dgm:t>
    </dgm:pt>
    <dgm:pt modelId="{9A151E00-C5A8-415B-9FEC-10F1240B0CF9}" type="parTrans" cxnId="{0F29B5D2-1F1F-4A7F-8467-8A04035E1EA1}">
      <dgm:prSet/>
      <dgm:spPr/>
      <dgm:t>
        <a:bodyPr/>
        <a:lstStyle/>
        <a:p>
          <a:endParaRPr lang="en-US"/>
        </a:p>
      </dgm:t>
    </dgm:pt>
    <dgm:pt modelId="{639AAAAA-D4CF-45B9-8773-BC6A877BC862}" type="sibTrans" cxnId="{0F29B5D2-1F1F-4A7F-8467-8A04035E1EA1}">
      <dgm:prSet/>
      <dgm:spPr/>
      <dgm:t>
        <a:bodyPr/>
        <a:lstStyle/>
        <a:p>
          <a:endParaRPr lang="en-US"/>
        </a:p>
      </dgm:t>
    </dgm:pt>
    <dgm:pt modelId="{CAE623CA-9F44-4A28-B8F5-B2EDB0A912CD}">
      <dgm:prSet phldrT="[Text]" custT="1"/>
      <dgm:spPr/>
      <dgm:t>
        <a:bodyPr/>
        <a:lstStyle/>
        <a:p>
          <a:r>
            <a:rPr lang="en-US" sz="1400" dirty="0"/>
            <a:t>1. REGISTRATION PAGE FOR ADMIN/CONTRACTORUSING AADHAR CARD AND AUTHENTICATION IS DONE USING THE FINGER PRINT.</a:t>
          </a:r>
        </a:p>
      </dgm:t>
    </dgm:pt>
    <dgm:pt modelId="{B87CB18E-F112-4409-9350-55F849EDE8AD}" type="sibTrans" cxnId="{2C9767FE-3780-4148-9FB8-69E4ED80B58A}">
      <dgm:prSet/>
      <dgm:spPr/>
      <dgm:t>
        <a:bodyPr/>
        <a:lstStyle/>
        <a:p>
          <a:endParaRPr lang="en-US"/>
        </a:p>
      </dgm:t>
    </dgm:pt>
    <dgm:pt modelId="{F5B32A0F-CAFC-4897-8663-1B6F440D3CE9}" type="parTrans" cxnId="{2C9767FE-3780-4148-9FB8-69E4ED80B58A}">
      <dgm:prSet/>
      <dgm:spPr/>
      <dgm:t>
        <a:bodyPr/>
        <a:lstStyle/>
        <a:p>
          <a:endParaRPr lang="en-US"/>
        </a:p>
      </dgm:t>
    </dgm:pt>
    <dgm:pt modelId="{F05CCD0F-1332-4B75-A1F9-E4C60FB702E9}" type="pres">
      <dgm:prSet presAssocID="{A5AEA5FA-4076-4557-B142-4743D5F6FA80}" presName="diagram" presStyleCnt="0">
        <dgm:presLayoutVars>
          <dgm:dir/>
          <dgm:resizeHandles val="exact"/>
        </dgm:presLayoutVars>
      </dgm:prSet>
      <dgm:spPr/>
    </dgm:pt>
    <dgm:pt modelId="{E94C101A-11C6-48C6-955B-2DAF9A4172FF}" type="pres">
      <dgm:prSet presAssocID="{CAE623CA-9F44-4A28-B8F5-B2EDB0A912CD}" presName="node" presStyleLbl="node1" presStyleIdx="0" presStyleCnt="5">
        <dgm:presLayoutVars>
          <dgm:bulletEnabled val="1"/>
        </dgm:presLayoutVars>
      </dgm:prSet>
      <dgm:spPr/>
    </dgm:pt>
    <dgm:pt modelId="{7B50C29D-5C95-4640-84F9-1B92249E7B2E}" type="pres">
      <dgm:prSet presAssocID="{B87CB18E-F112-4409-9350-55F849EDE8AD}" presName="sibTrans" presStyleCnt="0"/>
      <dgm:spPr/>
    </dgm:pt>
    <dgm:pt modelId="{02680B83-9BB5-4B8E-9516-C1C7E769F4F5}" type="pres">
      <dgm:prSet presAssocID="{284E0B64-3F18-4010-878D-6FD3BECAF466}" presName="node" presStyleLbl="node1" presStyleIdx="1" presStyleCnt="5">
        <dgm:presLayoutVars>
          <dgm:bulletEnabled val="1"/>
        </dgm:presLayoutVars>
      </dgm:prSet>
      <dgm:spPr/>
    </dgm:pt>
    <dgm:pt modelId="{22310396-2032-4914-88EF-3D36FA4D284C}" type="pres">
      <dgm:prSet presAssocID="{1419D9CA-DB0D-41D1-9B95-2EDA9ABFFA07}" presName="sibTrans" presStyleCnt="0"/>
      <dgm:spPr/>
    </dgm:pt>
    <dgm:pt modelId="{3C19C7B6-3430-437B-AA48-369B47E48738}" type="pres">
      <dgm:prSet presAssocID="{8929746E-FC31-4E56-8450-41205CF0CBA2}" presName="node" presStyleLbl="node1" presStyleIdx="2" presStyleCnt="5">
        <dgm:presLayoutVars>
          <dgm:bulletEnabled val="1"/>
        </dgm:presLayoutVars>
      </dgm:prSet>
      <dgm:spPr/>
    </dgm:pt>
    <dgm:pt modelId="{CA3D244D-4F2C-4A07-8C39-42FC24645950}" type="pres">
      <dgm:prSet presAssocID="{92C1D403-6DEE-4D10-9825-39C3790FC6DB}" presName="sibTrans" presStyleCnt="0"/>
      <dgm:spPr/>
    </dgm:pt>
    <dgm:pt modelId="{CF7299D2-036F-473D-8A92-6FAEE0DE03B3}" type="pres">
      <dgm:prSet presAssocID="{86704514-DEE2-4D11-B22D-6B1AA07AFA70}" presName="node" presStyleLbl="node1" presStyleIdx="3" presStyleCnt="5">
        <dgm:presLayoutVars>
          <dgm:bulletEnabled val="1"/>
        </dgm:presLayoutVars>
      </dgm:prSet>
      <dgm:spPr/>
    </dgm:pt>
    <dgm:pt modelId="{CCA2BAC0-C68E-4390-9FB6-5253F45F6ED3}" type="pres">
      <dgm:prSet presAssocID="{91399E94-0C40-4677-B1DC-57D15B4F5D92}" presName="sibTrans" presStyleCnt="0"/>
      <dgm:spPr/>
    </dgm:pt>
    <dgm:pt modelId="{8B97E2C4-C672-4E2F-8E00-7193A937EA81}" type="pres">
      <dgm:prSet presAssocID="{8AE3F333-2785-4B4A-900B-248387565711}" presName="node" presStyleLbl="node1" presStyleIdx="4" presStyleCnt="5">
        <dgm:presLayoutVars>
          <dgm:bulletEnabled val="1"/>
        </dgm:presLayoutVars>
      </dgm:prSet>
      <dgm:spPr/>
    </dgm:pt>
  </dgm:ptLst>
  <dgm:cxnLst>
    <dgm:cxn modelId="{60E96015-311E-4BAF-8141-31E6D519530E}" type="presOf" srcId="{8929746E-FC31-4E56-8450-41205CF0CBA2}" destId="{3C19C7B6-3430-437B-AA48-369B47E48738}" srcOrd="0" destOrd="0" presId="urn:microsoft.com/office/officeart/2005/8/layout/default"/>
    <dgm:cxn modelId="{190A8132-2036-45C9-A21D-951C9AC710F5}" srcId="{A5AEA5FA-4076-4557-B142-4743D5F6FA80}" destId="{8929746E-FC31-4E56-8450-41205CF0CBA2}" srcOrd="2" destOrd="0" parTransId="{416137FA-28E4-4E5A-9440-BFEDE679EE32}" sibTransId="{92C1D403-6DEE-4D10-9825-39C3790FC6DB}"/>
    <dgm:cxn modelId="{06968F3D-7A3C-4589-AE0D-437020E45A12}" type="presOf" srcId="{284E0B64-3F18-4010-878D-6FD3BECAF466}" destId="{02680B83-9BB5-4B8E-9516-C1C7E769F4F5}" srcOrd="0" destOrd="0" presId="urn:microsoft.com/office/officeart/2005/8/layout/default"/>
    <dgm:cxn modelId="{EFBFFE3E-28E2-43FF-A5CF-E46B0BBA6D1B}" srcId="{A5AEA5FA-4076-4557-B142-4743D5F6FA80}" destId="{284E0B64-3F18-4010-878D-6FD3BECAF466}" srcOrd="1" destOrd="0" parTransId="{402E15AA-4598-4176-8C7F-3BC0C71C0EE9}" sibTransId="{1419D9CA-DB0D-41D1-9B95-2EDA9ABFFA07}"/>
    <dgm:cxn modelId="{604AAB45-038E-4EEF-A65D-417EFFCF206A}" type="presOf" srcId="{86704514-DEE2-4D11-B22D-6B1AA07AFA70}" destId="{CF7299D2-036F-473D-8A92-6FAEE0DE03B3}" srcOrd="0" destOrd="0" presId="urn:microsoft.com/office/officeart/2005/8/layout/default"/>
    <dgm:cxn modelId="{77EF01A0-4754-4C5C-A30F-0E8EEE7D9FA7}" type="presOf" srcId="{A5AEA5FA-4076-4557-B142-4743D5F6FA80}" destId="{F05CCD0F-1332-4B75-A1F9-E4C60FB702E9}" srcOrd="0" destOrd="0" presId="urn:microsoft.com/office/officeart/2005/8/layout/default"/>
    <dgm:cxn modelId="{A0F225A0-A4EF-4949-B4C0-729580466587}" type="presOf" srcId="{8AE3F333-2785-4B4A-900B-248387565711}" destId="{8B97E2C4-C672-4E2F-8E00-7193A937EA81}" srcOrd="0" destOrd="0" presId="urn:microsoft.com/office/officeart/2005/8/layout/default"/>
    <dgm:cxn modelId="{E4C048B2-768F-462E-B0A9-C94692AFFA23}" srcId="{A5AEA5FA-4076-4557-B142-4743D5F6FA80}" destId="{86704514-DEE2-4D11-B22D-6B1AA07AFA70}" srcOrd="3" destOrd="0" parTransId="{F371999E-56F8-4046-A773-0B8F7D545324}" sibTransId="{91399E94-0C40-4677-B1DC-57D15B4F5D92}"/>
    <dgm:cxn modelId="{3C0629C1-063F-4409-A322-7E2BDB2EC43F}" type="presOf" srcId="{CAE623CA-9F44-4A28-B8F5-B2EDB0A912CD}" destId="{E94C101A-11C6-48C6-955B-2DAF9A4172FF}" srcOrd="0" destOrd="0" presId="urn:microsoft.com/office/officeart/2005/8/layout/default"/>
    <dgm:cxn modelId="{0F29B5D2-1F1F-4A7F-8467-8A04035E1EA1}" srcId="{A5AEA5FA-4076-4557-B142-4743D5F6FA80}" destId="{8AE3F333-2785-4B4A-900B-248387565711}" srcOrd="4" destOrd="0" parTransId="{9A151E00-C5A8-415B-9FEC-10F1240B0CF9}" sibTransId="{639AAAAA-D4CF-45B9-8773-BC6A877BC862}"/>
    <dgm:cxn modelId="{2C9767FE-3780-4148-9FB8-69E4ED80B58A}" srcId="{A5AEA5FA-4076-4557-B142-4743D5F6FA80}" destId="{CAE623CA-9F44-4A28-B8F5-B2EDB0A912CD}" srcOrd="0" destOrd="0" parTransId="{F5B32A0F-CAFC-4897-8663-1B6F440D3CE9}" sibTransId="{B87CB18E-F112-4409-9350-55F849EDE8AD}"/>
    <dgm:cxn modelId="{237A7977-DBAF-4E06-B1F9-6DA0E2D9268D}" type="presParOf" srcId="{F05CCD0F-1332-4B75-A1F9-E4C60FB702E9}" destId="{E94C101A-11C6-48C6-955B-2DAF9A4172FF}" srcOrd="0" destOrd="0" presId="urn:microsoft.com/office/officeart/2005/8/layout/default"/>
    <dgm:cxn modelId="{8A734A97-E2D9-4C44-A34A-4BF89C8DADE4}" type="presParOf" srcId="{F05CCD0F-1332-4B75-A1F9-E4C60FB702E9}" destId="{7B50C29D-5C95-4640-84F9-1B92249E7B2E}" srcOrd="1" destOrd="0" presId="urn:microsoft.com/office/officeart/2005/8/layout/default"/>
    <dgm:cxn modelId="{332B20EB-60FD-4403-A426-450C8B36F155}" type="presParOf" srcId="{F05CCD0F-1332-4B75-A1F9-E4C60FB702E9}" destId="{02680B83-9BB5-4B8E-9516-C1C7E769F4F5}" srcOrd="2" destOrd="0" presId="urn:microsoft.com/office/officeart/2005/8/layout/default"/>
    <dgm:cxn modelId="{47ED0BF9-F5D9-4FA4-8A9B-3DB210A41D8E}" type="presParOf" srcId="{F05CCD0F-1332-4B75-A1F9-E4C60FB702E9}" destId="{22310396-2032-4914-88EF-3D36FA4D284C}" srcOrd="3" destOrd="0" presId="urn:microsoft.com/office/officeart/2005/8/layout/default"/>
    <dgm:cxn modelId="{0E47A3E1-F953-4F95-B3A1-C930C553DF13}" type="presParOf" srcId="{F05CCD0F-1332-4B75-A1F9-E4C60FB702E9}" destId="{3C19C7B6-3430-437B-AA48-369B47E48738}" srcOrd="4" destOrd="0" presId="urn:microsoft.com/office/officeart/2005/8/layout/default"/>
    <dgm:cxn modelId="{4FAC1BB1-9C68-4D1A-82DA-3E52C54432CE}" type="presParOf" srcId="{F05CCD0F-1332-4B75-A1F9-E4C60FB702E9}" destId="{CA3D244D-4F2C-4A07-8C39-42FC24645950}" srcOrd="5" destOrd="0" presId="urn:microsoft.com/office/officeart/2005/8/layout/default"/>
    <dgm:cxn modelId="{C2FC4536-0DBC-4949-9DB3-C44379CAE5B4}" type="presParOf" srcId="{F05CCD0F-1332-4B75-A1F9-E4C60FB702E9}" destId="{CF7299D2-036F-473D-8A92-6FAEE0DE03B3}" srcOrd="6" destOrd="0" presId="urn:microsoft.com/office/officeart/2005/8/layout/default"/>
    <dgm:cxn modelId="{37126F1E-4A3D-4943-A6A7-448ED1150BA4}" type="presParOf" srcId="{F05CCD0F-1332-4B75-A1F9-E4C60FB702E9}" destId="{CCA2BAC0-C68E-4390-9FB6-5253F45F6ED3}" srcOrd="7" destOrd="0" presId="urn:microsoft.com/office/officeart/2005/8/layout/default"/>
    <dgm:cxn modelId="{90A5BC5C-3C9D-431F-B985-49C3E9BE20BA}" type="presParOf" srcId="{F05CCD0F-1332-4B75-A1F9-E4C60FB702E9}" destId="{8B97E2C4-C672-4E2F-8E00-7193A937EA81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A0871F-9999-4670-BA17-1FB178233315}">
      <dsp:nvSpPr>
        <dsp:cNvPr id="0" name=""/>
        <dsp:cNvSpPr/>
      </dsp:nvSpPr>
      <dsp:spPr>
        <a:xfrm>
          <a:off x="3603521" y="3032279"/>
          <a:ext cx="2665619" cy="266561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MNREGA</a:t>
          </a:r>
        </a:p>
      </dsp:txBody>
      <dsp:txXfrm>
        <a:off x="3993892" y="3422650"/>
        <a:ext cx="1884877" cy="1884877"/>
      </dsp:txXfrm>
    </dsp:sp>
    <dsp:sp modelId="{7E10E42E-3ED4-4DCD-96B3-78FF741B6CC5}">
      <dsp:nvSpPr>
        <dsp:cNvPr id="0" name=""/>
        <dsp:cNvSpPr/>
      </dsp:nvSpPr>
      <dsp:spPr>
        <a:xfrm rot="11700000">
          <a:off x="1485193" y="3307753"/>
          <a:ext cx="2235200" cy="759701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DCE8A4-6DE8-486A-92C8-30E0A8E91C2C}">
      <dsp:nvSpPr>
        <dsp:cNvPr id="0" name=""/>
        <dsp:cNvSpPr/>
      </dsp:nvSpPr>
      <dsp:spPr>
        <a:xfrm>
          <a:off x="98071" y="2395015"/>
          <a:ext cx="2532338" cy="20258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PAYMENTS ARE GIVEN TO WORKERS AFTER THEIR WORK IS COMPLETED. </a:t>
          </a:r>
        </a:p>
      </dsp:txBody>
      <dsp:txXfrm>
        <a:off x="157407" y="2454351"/>
        <a:ext cx="2413666" cy="1907198"/>
      </dsp:txXfrm>
    </dsp:sp>
    <dsp:sp modelId="{29496DC4-2572-4534-AD7A-0F50AEE8E863}">
      <dsp:nvSpPr>
        <dsp:cNvPr id="0" name=""/>
        <dsp:cNvSpPr/>
      </dsp:nvSpPr>
      <dsp:spPr>
        <a:xfrm rot="14700000">
          <a:off x="2783820" y="1773730"/>
          <a:ext cx="2235200" cy="759701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662DE3-466D-443F-A61C-C6C3EC9649B3}">
      <dsp:nvSpPr>
        <dsp:cNvPr id="0" name=""/>
        <dsp:cNvSpPr/>
      </dsp:nvSpPr>
      <dsp:spPr>
        <a:xfrm>
          <a:off x="2107277" y="536"/>
          <a:ext cx="2532338" cy="20258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/>
            <a:t>The notified wage today varies from a minimum of ₹122 (USD$1.76) in Bihar, Jharkhand to ₹191 (USD$2.76) in Haryana.</a:t>
          </a:r>
          <a:endParaRPr lang="en-US" sz="2000" kern="1200" dirty="0"/>
        </a:p>
      </dsp:txBody>
      <dsp:txXfrm>
        <a:off x="2166613" y="59872"/>
        <a:ext cx="2413666" cy="1907198"/>
      </dsp:txXfrm>
    </dsp:sp>
    <dsp:sp modelId="{68AF1265-FD67-4E2A-BD42-4A00351B921F}">
      <dsp:nvSpPr>
        <dsp:cNvPr id="0" name=""/>
        <dsp:cNvSpPr/>
      </dsp:nvSpPr>
      <dsp:spPr>
        <a:xfrm rot="17700000">
          <a:off x="4896222" y="1817071"/>
          <a:ext cx="2235200" cy="759701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A12865-DFDA-44DE-B75E-0C239094EC4E}">
      <dsp:nvSpPr>
        <dsp:cNvPr id="0" name=""/>
        <dsp:cNvSpPr/>
      </dsp:nvSpPr>
      <dsp:spPr>
        <a:xfrm>
          <a:off x="5233047" y="536"/>
          <a:ext cx="2532338" cy="20258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WAGES ARE GIVEN ACCORDING TO DAY BASIS</a:t>
          </a:r>
        </a:p>
      </dsp:txBody>
      <dsp:txXfrm>
        <a:off x="5292383" y="59872"/>
        <a:ext cx="2413666" cy="1907198"/>
      </dsp:txXfrm>
    </dsp:sp>
    <dsp:sp modelId="{2345CBAE-72F6-4B43-83E1-4B432EBBC084}">
      <dsp:nvSpPr>
        <dsp:cNvPr id="0" name=""/>
        <dsp:cNvSpPr/>
      </dsp:nvSpPr>
      <dsp:spPr>
        <a:xfrm rot="20700000">
          <a:off x="6199118" y="3439606"/>
          <a:ext cx="2235200" cy="759701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3A2D3F-3BC6-4300-8D28-C8399EE99294}">
      <dsp:nvSpPr>
        <dsp:cNvPr id="0" name=""/>
        <dsp:cNvSpPr/>
      </dsp:nvSpPr>
      <dsp:spPr>
        <a:xfrm>
          <a:off x="7242253" y="2395015"/>
          <a:ext cx="2532338" cy="20258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100 DAYS ARE CHANGED TO 120 DAYS</a:t>
          </a:r>
        </a:p>
      </dsp:txBody>
      <dsp:txXfrm>
        <a:off x="7301589" y="2454351"/>
        <a:ext cx="2413666" cy="190719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D964A5-E67B-4E43-B019-EF11E45ACC92}">
      <dsp:nvSpPr>
        <dsp:cNvPr id="0" name=""/>
        <dsp:cNvSpPr/>
      </dsp:nvSpPr>
      <dsp:spPr>
        <a:xfrm>
          <a:off x="0" y="699715"/>
          <a:ext cx="9872663" cy="4914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0488A5-56D1-4E64-AFE6-45B8ED29F7D7}">
      <dsp:nvSpPr>
        <dsp:cNvPr id="0" name=""/>
        <dsp:cNvSpPr/>
      </dsp:nvSpPr>
      <dsp:spPr>
        <a:xfrm>
          <a:off x="931382" y="0"/>
          <a:ext cx="6910864" cy="117225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1214" tIns="0" rIns="261214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THE WORK OF ATTENDANCE IS CUMBERSOME AS IT IS MANUAL AND TAKES A LOT OF TIME</a:t>
          </a:r>
        </a:p>
      </dsp:txBody>
      <dsp:txXfrm>
        <a:off x="988607" y="57225"/>
        <a:ext cx="6796414" cy="1057806"/>
      </dsp:txXfrm>
    </dsp:sp>
    <dsp:sp modelId="{4C59DB2D-F099-4DC0-984F-D220D8D41B8E}">
      <dsp:nvSpPr>
        <dsp:cNvPr id="0" name=""/>
        <dsp:cNvSpPr/>
      </dsp:nvSpPr>
      <dsp:spPr>
        <a:xfrm>
          <a:off x="0" y="2091317"/>
          <a:ext cx="9872663" cy="65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B70282-6CB4-4997-9287-39E354C8696B}">
      <dsp:nvSpPr>
        <dsp:cNvPr id="0" name=""/>
        <dsp:cNvSpPr/>
      </dsp:nvSpPr>
      <dsp:spPr>
        <a:xfrm>
          <a:off x="946566" y="1251420"/>
          <a:ext cx="6910864" cy="119486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1214" tIns="0" rIns="261214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FAULTY MIS(MANAGEMENT INFORMATION SYSTEM) DATA</a:t>
          </a:r>
          <a:r>
            <a:rPr lang="en-US" sz="1200" kern="1200" dirty="0"/>
            <a:t>.</a:t>
          </a:r>
        </a:p>
      </dsp:txBody>
      <dsp:txXfrm>
        <a:off x="1004895" y="1309749"/>
        <a:ext cx="6794206" cy="1078209"/>
      </dsp:txXfrm>
    </dsp:sp>
    <dsp:sp modelId="{560BA827-800F-448D-98A4-D6A5C778C873}">
      <dsp:nvSpPr>
        <dsp:cNvPr id="0" name=""/>
        <dsp:cNvSpPr/>
      </dsp:nvSpPr>
      <dsp:spPr>
        <a:xfrm>
          <a:off x="0" y="3851965"/>
          <a:ext cx="9872663" cy="65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A81350-B1A7-4B5D-9B94-C394ABFA85DD}">
      <dsp:nvSpPr>
        <dsp:cNvPr id="0" name=""/>
        <dsp:cNvSpPr/>
      </dsp:nvSpPr>
      <dsp:spPr>
        <a:xfrm>
          <a:off x="947301" y="2718478"/>
          <a:ext cx="6910864" cy="160238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1214" tIns="0" rIns="261214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THERE IS AN UNORGANISED SYSTEM AND NO PROPER TRACKING OF ATTENDANCE IS DONE</a:t>
          </a:r>
        </a:p>
      </dsp:txBody>
      <dsp:txXfrm>
        <a:off x="1025523" y="2796700"/>
        <a:ext cx="6754420" cy="144593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FB1B17-7C91-428F-924C-63E15F85B17D}">
      <dsp:nvSpPr>
        <dsp:cNvPr id="0" name=""/>
        <dsp:cNvSpPr/>
      </dsp:nvSpPr>
      <dsp:spPr>
        <a:xfrm rot="5400000">
          <a:off x="3203559" y="118572"/>
          <a:ext cx="1824192" cy="1587047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TRANSPARENCY</a:t>
          </a:r>
        </a:p>
      </dsp:txBody>
      <dsp:txXfrm rot="-5400000">
        <a:off x="3569446" y="284270"/>
        <a:ext cx="1092417" cy="1255652"/>
      </dsp:txXfrm>
    </dsp:sp>
    <dsp:sp modelId="{7CADB1F8-BD9A-4DCD-80B7-89E6EF0CDFD0}">
      <dsp:nvSpPr>
        <dsp:cNvPr id="0" name=""/>
        <dsp:cNvSpPr/>
      </dsp:nvSpPr>
      <dsp:spPr>
        <a:xfrm>
          <a:off x="5073734" y="351143"/>
          <a:ext cx="1396374" cy="1094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FEASIBLE AND LESS COMPLEX IN RELATION</a:t>
          </a:r>
        </a:p>
      </dsp:txBody>
      <dsp:txXfrm>
        <a:off x="5073734" y="351143"/>
        <a:ext cx="1396374" cy="1094515"/>
      </dsp:txXfrm>
    </dsp:sp>
    <dsp:sp modelId="{B7966BC8-B93E-4C8C-8EF3-F4E920A9B46A}">
      <dsp:nvSpPr>
        <dsp:cNvPr id="0" name=""/>
        <dsp:cNvSpPr/>
      </dsp:nvSpPr>
      <dsp:spPr>
        <a:xfrm rot="5400000">
          <a:off x="1278280" y="118572"/>
          <a:ext cx="1824192" cy="1587047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 rot="-5400000">
        <a:off x="1644167" y="284270"/>
        <a:ext cx="1092417" cy="1255652"/>
      </dsp:txXfrm>
    </dsp:sp>
    <dsp:sp modelId="{95C25D5F-7C06-4033-BE28-AF9FB601C20C}">
      <dsp:nvSpPr>
        <dsp:cNvPr id="0" name=""/>
        <dsp:cNvSpPr/>
      </dsp:nvSpPr>
      <dsp:spPr>
        <a:xfrm rot="5400000">
          <a:off x="2219496" y="1572583"/>
          <a:ext cx="1824192" cy="1587047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PREFERRED WITH MINIMAL MANUAL INTERVENTION</a:t>
          </a:r>
        </a:p>
      </dsp:txBody>
      <dsp:txXfrm rot="-5400000">
        <a:off x="2585383" y="1738281"/>
        <a:ext cx="1092417" cy="1255652"/>
      </dsp:txXfrm>
    </dsp:sp>
    <dsp:sp modelId="{3431FC6A-3773-44A7-9345-12231996E3F1}">
      <dsp:nvSpPr>
        <dsp:cNvPr id="0" name=""/>
        <dsp:cNvSpPr/>
      </dsp:nvSpPr>
      <dsp:spPr>
        <a:xfrm>
          <a:off x="948478" y="2138790"/>
          <a:ext cx="1345814" cy="6760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MORE RELIABLE AND FRAUDULANT PROOF</a:t>
          </a:r>
        </a:p>
      </dsp:txBody>
      <dsp:txXfrm>
        <a:off x="948478" y="2138790"/>
        <a:ext cx="1345814" cy="676082"/>
      </dsp:txXfrm>
    </dsp:sp>
    <dsp:sp modelId="{28C2F0DB-EF0C-45D3-ABCD-A2270BE8A7C0}">
      <dsp:nvSpPr>
        <dsp:cNvPr id="0" name=""/>
        <dsp:cNvSpPr/>
      </dsp:nvSpPr>
      <dsp:spPr>
        <a:xfrm rot="5400000">
          <a:off x="4165947" y="1572583"/>
          <a:ext cx="1824192" cy="1587047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 rot="-5400000">
        <a:off x="4531834" y="1738281"/>
        <a:ext cx="1092417" cy="1255652"/>
      </dsp:txXfrm>
    </dsp:sp>
    <dsp:sp modelId="{A827C728-945E-4F67-B75A-01453F142977}">
      <dsp:nvSpPr>
        <dsp:cNvPr id="0" name=""/>
        <dsp:cNvSpPr/>
      </dsp:nvSpPr>
      <dsp:spPr>
        <a:xfrm rot="5400000">
          <a:off x="3199084" y="3024895"/>
          <a:ext cx="1824192" cy="1587047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3564971" y="3190593"/>
        <a:ext cx="1092417" cy="1255652"/>
      </dsp:txXfrm>
    </dsp:sp>
    <dsp:sp modelId="{224706B9-70E5-4ADC-B63B-0E4A5207478D}">
      <dsp:nvSpPr>
        <dsp:cNvPr id="0" name=""/>
        <dsp:cNvSpPr/>
      </dsp:nvSpPr>
      <dsp:spPr>
        <a:xfrm>
          <a:off x="5525549" y="3462045"/>
          <a:ext cx="2035799" cy="1094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5525549" y="3462045"/>
        <a:ext cx="2035799" cy="1094515"/>
      </dsp:txXfrm>
    </dsp:sp>
    <dsp:sp modelId="{5B1C66B2-9F1A-48FE-8388-46F0BABD962D}">
      <dsp:nvSpPr>
        <dsp:cNvPr id="0" name=""/>
        <dsp:cNvSpPr/>
      </dsp:nvSpPr>
      <dsp:spPr>
        <a:xfrm rot="5400000">
          <a:off x="1421448" y="3072616"/>
          <a:ext cx="1824192" cy="1587047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 rot="-5400000">
        <a:off x="1787335" y="3238314"/>
        <a:ext cx="1092417" cy="125565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4C101A-11C6-48C6-955B-2DAF9A4172FF}">
      <dsp:nvSpPr>
        <dsp:cNvPr id="0" name=""/>
        <dsp:cNvSpPr/>
      </dsp:nvSpPr>
      <dsp:spPr>
        <a:xfrm>
          <a:off x="0" y="13915"/>
          <a:ext cx="3085207" cy="18511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1. REGISTRATION PAGE FOR ADMIN/CONTRACTORUSING AADHAR CARD AND AUTHENTICATION IS DONE USING THE FINGER PRINT.</a:t>
          </a:r>
        </a:p>
      </dsp:txBody>
      <dsp:txXfrm>
        <a:off x="0" y="13915"/>
        <a:ext cx="3085207" cy="1851124"/>
      </dsp:txXfrm>
    </dsp:sp>
    <dsp:sp modelId="{02680B83-9BB5-4B8E-9516-C1C7E769F4F5}">
      <dsp:nvSpPr>
        <dsp:cNvPr id="0" name=""/>
        <dsp:cNvSpPr/>
      </dsp:nvSpPr>
      <dsp:spPr>
        <a:xfrm>
          <a:off x="3393727" y="13915"/>
          <a:ext cx="3085207" cy="18511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2. JOINING AND LEAVING ATTENDANCE WILL BE TWO TIMES USING FACE RECOGNITION HOSTED IN MICROSOFT AZURE/GOOGLE FIREBASE.</a:t>
          </a:r>
        </a:p>
      </dsp:txBody>
      <dsp:txXfrm>
        <a:off x="3393727" y="13915"/>
        <a:ext cx="3085207" cy="1851124"/>
      </dsp:txXfrm>
    </dsp:sp>
    <dsp:sp modelId="{3C19C7B6-3430-437B-AA48-369B47E48738}">
      <dsp:nvSpPr>
        <dsp:cNvPr id="0" name=""/>
        <dsp:cNvSpPr/>
      </dsp:nvSpPr>
      <dsp:spPr>
        <a:xfrm>
          <a:off x="6787455" y="13915"/>
          <a:ext cx="3085207" cy="18511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3. WAGES ARE DIVIDED ON THE BASIS  OF TRAININGAND PERMANENT WORK PHASE</a:t>
          </a:r>
        </a:p>
      </dsp:txBody>
      <dsp:txXfrm>
        <a:off x="6787455" y="13915"/>
        <a:ext cx="3085207" cy="1851124"/>
      </dsp:txXfrm>
    </dsp:sp>
    <dsp:sp modelId="{CF7299D2-036F-473D-8A92-6FAEE0DE03B3}">
      <dsp:nvSpPr>
        <dsp:cNvPr id="0" name=""/>
        <dsp:cNvSpPr/>
      </dsp:nvSpPr>
      <dsp:spPr>
        <a:xfrm>
          <a:off x="1696863" y="2173560"/>
          <a:ext cx="3085207" cy="18511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4.APP AVAILABLE ON BOTH IOS/ANDROID(IF CREATED IF CREATED IN FLUTTER) ONLY IN A SINGLE CODE BASE.</a:t>
          </a:r>
        </a:p>
      </dsp:txBody>
      <dsp:txXfrm>
        <a:off x="1696863" y="2173560"/>
        <a:ext cx="3085207" cy="1851124"/>
      </dsp:txXfrm>
    </dsp:sp>
    <dsp:sp modelId="{8B97E2C4-C672-4E2F-8E00-7193A937EA81}">
      <dsp:nvSpPr>
        <dsp:cNvPr id="0" name=""/>
        <dsp:cNvSpPr/>
      </dsp:nvSpPr>
      <dsp:spPr>
        <a:xfrm>
          <a:off x="5090591" y="2173560"/>
          <a:ext cx="3085207" cy="18511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5. THREE STEP PROCESSES FOR THE REGISTRATION PROCESS FOR MNREGA WORKERS.</a:t>
          </a:r>
        </a:p>
      </dsp:txBody>
      <dsp:txXfrm>
        <a:off x="5090591" y="2173560"/>
        <a:ext cx="3085207" cy="18511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FC82E2-3434-4F8F-B24D-E09295921497}" type="datetimeFigureOut">
              <a:rPr lang="en-US" smtClean="0"/>
              <a:t>1/19/2020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293C6C-82EA-4D9D-AA8A-69C85F2EE2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326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539117B-1405-4997-81DF-D47685487591}" type="datetime1">
              <a:rPr lang="en-US" smtClean="0"/>
              <a:t>1/19/2020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AD327-AB58-4897-AF71-6D19B63EA53A}" type="datetime1">
              <a:rPr lang="en-US" smtClean="0"/>
              <a:t>1/19/2020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0F879-CB5E-4D5D-8720-D92DA7AE545E}" type="datetime1">
              <a:rPr lang="en-US" smtClean="0"/>
              <a:t>1/19/2020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87957-4685-4AAA-AC15-17027EB8CE3B}" type="datetime1">
              <a:rPr lang="en-US" smtClean="0"/>
              <a:t>1/19/2020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02546-CD2F-49E1-B1D0-A834B66B5E2F}" type="datetime1">
              <a:rPr lang="en-US" smtClean="0"/>
              <a:t>1/19/2020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815D2-491A-4C11-867A-1AADC7361863}" type="datetime1">
              <a:rPr lang="en-US" smtClean="0"/>
              <a:t>1/19/2020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CC7DB-A260-4317-B84F-54DF88D675D3}" type="datetime1">
              <a:rPr lang="en-US" smtClean="0"/>
              <a:t>1/19/2020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32A5-C0DB-45B3-9A28-AA7E7B5E7621}" type="datetime1">
              <a:rPr lang="en-US" smtClean="0"/>
              <a:t>1/19/2020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6FDAC-91B9-467F-9D59-FECADBF43D47}" type="datetime1">
              <a:rPr lang="en-US" smtClean="0"/>
              <a:t>1/19/2020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1332A-5D1A-4A68-8DC3-3FC24CFC5B34}" type="datetime1">
              <a:rPr lang="en-US" smtClean="0"/>
              <a:t>1/19/2020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7A8BF-B3DA-48FF-989E-13589D6975D0}" type="datetime1">
              <a:rPr lang="en-US" smtClean="0"/>
              <a:t>1/19/2020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53B4EE1E-2631-4416-BD05-4FE45075E299}" type="datetime1">
              <a:rPr lang="en-US" smtClean="0"/>
              <a:t>1/19/2020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455C987-ED28-46CA-ACFD-871FF101D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09530D1-E1B7-4679-A6ED-D82EB77AA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3840" y="256540"/>
            <a:ext cx="11704320" cy="63652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B8372A-11C5-4BD2-B5FD-71DDEFADE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545896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5B9BDB7-2134-468E-9725-B904F4E36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980" y="4206240"/>
            <a:ext cx="9966960" cy="1325880"/>
          </a:xfrm>
        </p:spPr>
        <p:txBody>
          <a:bodyPr>
            <a:normAutofit fontScale="90000"/>
          </a:bodyPr>
          <a:lstStyle/>
          <a:p>
            <a:r>
              <a:rPr lang="en-US" sz="6600" dirty="0">
                <a:solidFill>
                  <a:schemeClr val="accent1"/>
                </a:solidFill>
              </a:rPr>
              <a:t>SHRAM SUVIDHA APP 2020</a:t>
            </a:r>
          </a:p>
        </p:txBody>
      </p:sp>
      <p:pic>
        <p:nvPicPr>
          <p:cNvPr id="5" name="Picture 4" descr="A close up of a green field">
            <a:extLst>
              <a:ext uri="{FF2B5EF4-FFF2-40B4-BE49-F238E27FC236}">
                <a16:creationId xmlns:a16="http://schemas.microsoft.com/office/drawing/2014/main" id="{4E312030-0DC2-4F76-9D84-36063902EC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867" r="1" b="29770"/>
          <a:stretch/>
        </p:blipFill>
        <p:spPr>
          <a:xfrm>
            <a:off x="243840" y="256540"/>
            <a:ext cx="11704320" cy="3764276"/>
          </a:xfrm>
          <a:prstGeom prst="rect">
            <a:avLst/>
          </a:prstGeom>
        </p:spPr>
      </p:pic>
      <p:pic>
        <p:nvPicPr>
          <p:cNvPr id="8" name="Picture 2" descr="Image result for mgnrega program 2020">
            <a:extLst>
              <a:ext uri="{FF2B5EF4-FFF2-40B4-BE49-F238E27FC236}">
                <a16:creationId xmlns:a16="http://schemas.microsoft.com/office/drawing/2014/main" id="{0DE3AA97-8149-41BE-A8A8-A4485E1F5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36221"/>
            <a:ext cx="5847080" cy="3784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5269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mgnrega program 2020">
            <a:extLst>
              <a:ext uri="{FF2B5EF4-FFF2-40B4-BE49-F238E27FC236}">
                <a16:creationId xmlns:a16="http://schemas.microsoft.com/office/drawing/2014/main" id="{E6CB6612-9298-4A32-B2B1-A9D8464012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6804" y="257175"/>
            <a:ext cx="7143750" cy="634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0381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7A5A20B-0CA7-471A-8C5D-8E7B9D5F39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6156367"/>
              </p:ext>
            </p:extLst>
          </p:nvPr>
        </p:nvGraphicFramePr>
        <p:xfrm>
          <a:off x="1143000" y="397565"/>
          <a:ext cx="9872663" cy="56984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10988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B9EB5-4739-4646-98A7-DEE6A2822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SCENERIO AND ANALYSIS:-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79BCF7A-C9C7-414E-89EF-B56AE57568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3223794"/>
              </p:ext>
            </p:extLst>
          </p:nvPr>
        </p:nvGraphicFramePr>
        <p:xfrm>
          <a:off x="1143000" y="1701579"/>
          <a:ext cx="9872663" cy="49059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48167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4D6E-4568-4607-85FF-512AC0497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OBJECTIVE:-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35DAC88-93BA-464C-822B-1D2A4AD700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6814647"/>
              </p:ext>
            </p:extLst>
          </p:nvPr>
        </p:nvGraphicFramePr>
        <p:xfrm>
          <a:off x="747423" y="1614115"/>
          <a:ext cx="8555603" cy="49218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98903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D3526-8456-46A6-BFF8-86F4B280D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FEATURES:-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146F14F3-CF55-484A-8891-ED139D90086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4739927"/>
              </p:ext>
            </p:extLst>
          </p:nvPr>
        </p:nvGraphicFramePr>
        <p:xfrm>
          <a:off x="1143000" y="2057400"/>
          <a:ext cx="9872663" cy="403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7679236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465D742-03F8-4A07-AD44-2F5940A9609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928E4D0-782D-4812-BE7D-AE5131FD37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15EF7-B9F6-4EB7-AA4F-557BE6AB702C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216</Words>
  <Application>Microsoft Office PowerPoint</Application>
  <PresentationFormat>Widescreen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Corbel</vt:lpstr>
      <vt:lpstr>Basis</vt:lpstr>
      <vt:lpstr>SHRAM SUVIDHA APP 2020</vt:lpstr>
      <vt:lpstr>PowerPoint Presentation</vt:lpstr>
      <vt:lpstr>PowerPoint Presentation</vt:lpstr>
      <vt:lpstr>PROBLEM SCENERIO AND ANALYSIS:-</vt:lpstr>
      <vt:lpstr>OBJECTIVE:-</vt:lpstr>
      <vt:lpstr>KEY FEATURES:-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2020-01-19T17:43:55Z</dcterms:created>
  <dcterms:modified xsi:type="dcterms:W3CDTF">2020-01-20T16:26:51Z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